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87050"/>
  <p:notesSz cx="7556500" cy="10687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2985"/>
            <a:ext cx="6423025" cy="2244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4748"/>
            <a:ext cx="5289550" cy="26717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8021"/>
            <a:ext cx="3287077" cy="70534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8021"/>
            <a:ext cx="3287077" cy="70534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482"/>
            <a:ext cx="6800850" cy="17099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8021"/>
            <a:ext cx="6800850" cy="70534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8957"/>
            <a:ext cx="2418080" cy="534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8957"/>
            <a:ext cx="1737995" cy="534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38957"/>
            <a:ext cx="1737995" cy="534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3240" y="8050341"/>
            <a:ext cx="932734" cy="48161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4105234" y="496353"/>
            <a:ext cx="387985" cy="4705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900"/>
              </a:lnSpc>
              <a:spcBef>
                <a:spcPts val="100"/>
              </a:spcBef>
            </a:pPr>
            <a:r>
              <a:rPr dirty="0" sz="1800" spc="-30">
                <a:solidFill>
                  <a:srgbClr val="5E90D3"/>
                </a:solidFill>
                <a:latin typeface="Times New Roman"/>
                <a:cs typeface="Times New Roman"/>
              </a:rPr>
              <a:t>-</a:t>
            </a:r>
            <a:r>
              <a:rPr dirty="0" sz="1800" spc="-20">
                <a:solidFill>
                  <a:srgbClr val="5E90D3"/>
                </a:solidFill>
                <a:latin typeface="Times New Roman"/>
                <a:cs typeface="Times New Roman"/>
              </a:rPr>
              <a:t>x''f</a:t>
            </a:r>
            <a:endParaRPr sz="1800">
              <a:latin typeface="Times New Roman"/>
              <a:cs typeface="Times New Roman"/>
            </a:endParaRPr>
          </a:p>
          <a:p>
            <a:pPr marL="47625">
              <a:lnSpc>
                <a:spcPts val="1600"/>
              </a:lnSpc>
            </a:pPr>
            <a:r>
              <a:rPr dirty="0" sz="1550">
                <a:solidFill>
                  <a:srgbClr val="6090C4"/>
                </a:solidFill>
                <a:latin typeface="Times New Roman"/>
                <a:cs typeface="Times New Roman"/>
              </a:rPr>
              <a:t>.&gt;-</a:t>
            </a:r>
            <a:r>
              <a:rPr dirty="0" sz="1550" spc="-50">
                <a:solidFill>
                  <a:srgbClr val="6090C4"/>
                </a:solidFill>
                <a:latin typeface="Times New Roman"/>
                <a:cs typeface="Times New Roman"/>
              </a:rPr>
              <a:t>»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623434" y="1048588"/>
            <a:ext cx="76517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">
                <a:solidFill>
                  <a:srgbClr val="5D91B5"/>
                </a:solidFill>
                <a:latin typeface="Times New Roman"/>
                <a:cs typeface="Times New Roman"/>
              </a:rPr>
              <a:t>!(</a:t>
            </a:r>
            <a:r>
              <a:rPr dirty="0" sz="1100" spc="-25">
                <a:solidFill>
                  <a:srgbClr val="5D91B5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5B8AAF"/>
                </a:solidFill>
                <a:latin typeface="Times New Roman"/>
                <a:cs typeface="Times New Roman"/>
              </a:rPr>
              <a:t>›</a:t>
            </a:r>
            <a:r>
              <a:rPr dirty="0" sz="1100" spc="105">
                <a:solidFill>
                  <a:srgbClr val="5B8AAF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6095B8"/>
                </a:solidFill>
                <a:latin typeface="Times New Roman"/>
                <a:cs typeface="Times New Roman"/>
              </a:rPr>
              <a:t>'</a:t>
            </a:r>
            <a:r>
              <a:rPr dirty="0" sz="1100" spc="475">
                <a:solidFill>
                  <a:srgbClr val="6095B8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598AB1"/>
                </a:solidFill>
                <a:latin typeface="Times New Roman"/>
                <a:cs typeface="Times New Roman"/>
              </a:rPr>
              <a:t>‹</a:t>
            </a:r>
            <a:r>
              <a:rPr dirty="0" sz="1100" spc="245">
                <a:solidFill>
                  <a:srgbClr val="598AB1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7099AA"/>
                </a:solidFill>
                <a:latin typeface="Times New Roman"/>
                <a:cs typeface="Times New Roman"/>
              </a:rPr>
              <a:t>!</a:t>
            </a:r>
            <a:r>
              <a:rPr dirty="0" sz="1100" spc="75">
                <a:solidFill>
                  <a:srgbClr val="7099AA"/>
                </a:solidFill>
                <a:latin typeface="Times New Roman"/>
                <a:cs typeface="Times New Roman"/>
              </a:rPr>
              <a:t> </a:t>
            </a:r>
            <a:r>
              <a:rPr dirty="0" sz="1100" spc="-85">
                <a:solidFill>
                  <a:srgbClr val="669CBC"/>
                </a:solidFill>
                <a:latin typeface="Times New Roman"/>
                <a:cs typeface="Times New Roman"/>
              </a:rPr>
              <a:t>‹</a:t>
            </a:r>
            <a:r>
              <a:rPr dirty="0" sz="1100" spc="-15">
                <a:solidFill>
                  <a:srgbClr val="669CBC"/>
                </a:solidFill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5D97AC"/>
                </a:solidFill>
                <a:latin typeface="Times New Roman"/>
                <a:cs typeface="Times New Roman"/>
              </a:rPr>
              <a:t>›</a:t>
            </a:r>
            <a:r>
              <a:rPr dirty="0" sz="1100" spc="25">
                <a:solidFill>
                  <a:srgbClr val="5D97AC"/>
                </a:solidFill>
                <a:latin typeface="Times New Roman"/>
                <a:cs typeface="Times New Roman"/>
              </a:rPr>
              <a:t> </a:t>
            </a:r>
            <a:r>
              <a:rPr dirty="0" sz="1100" spc="-100">
                <a:solidFill>
                  <a:srgbClr val="609CBC"/>
                </a:solidFill>
                <a:latin typeface="Times New Roman"/>
                <a:cs typeface="Times New Roman"/>
              </a:rPr>
              <a:t>‘.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694632" y="1149685"/>
            <a:ext cx="323342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5">
                <a:solidFill>
                  <a:srgbClr val="599AC1"/>
                </a:solidFill>
                <a:latin typeface="Times New Roman"/>
                <a:cs typeface="Times New Roman"/>
              </a:rPr>
              <a:t>1</a:t>
            </a:r>
            <a:r>
              <a:rPr dirty="0" sz="1600" spc="-55">
                <a:solidFill>
                  <a:srgbClr val="4D8EC8"/>
                </a:solidFill>
                <a:latin typeface="Times New Roman"/>
                <a:cs typeface="Times New Roman"/>
              </a:rPr>
              <a:t>I</a:t>
            </a:r>
            <a:r>
              <a:rPr dirty="0" sz="1600" spc="-55">
                <a:solidFill>
                  <a:srgbClr val="5489AE"/>
                </a:solidFill>
                <a:latin typeface="Times New Roman"/>
                <a:cs typeface="Times New Roman"/>
              </a:rPr>
              <a:t>I'r</a:t>
            </a:r>
            <a:r>
              <a:rPr dirty="0" sz="1600" spc="35">
                <a:solidFill>
                  <a:srgbClr val="5489AE"/>
                </a:solidFill>
                <a:latin typeface="Times New Roman"/>
                <a:cs typeface="Times New Roman"/>
              </a:rPr>
              <a:t> </a:t>
            </a:r>
            <a:r>
              <a:rPr dirty="0" sz="1600" spc="-170">
                <a:solidFill>
                  <a:srgbClr val="4D8CB1"/>
                </a:solidFill>
                <a:latin typeface="Times New Roman"/>
                <a:cs typeface="Times New Roman"/>
              </a:rPr>
              <a:t>›.11</a:t>
            </a:r>
            <a:r>
              <a:rPr dirty="0" sz="1600" spc="-170">
                <a:solidFill>
                  <a:srgbClr val="528EB5"/>
                </a:solidFill>
                <a:latin typeface="Times New Roman"/>
                <a:cs typeface="Times New Roman"/>
              </a:rPr>
              <a:t>l</a:t>
            </a:r>
            <a:r>
              <a:rPr dirty="0" sz="1600" spc="-114">
                <a:solidFill>
                  <a:srgbClr val="528EB5"/>
                </a:solidFill>
                <a:latin typeface="Times New Roman"/>
                <a:cs typeface="Times New Roman"/>
              </a:rPr>
              <a:t> </a:t>
            </a:r>
            <a:r>
              <a:rPr dirty="0" sz="1600" spc="-10">
                <a:solidFill>
                  <a:srgbClr val="498CB5"/>
                </a:solidFill>
                <a:latin typeface="Times New Roman"/>
                <a:cs typeface="Times New Roman"/>
              </a:rPr>
              <a:t>ÏÏtl</a:t>
            </a:r>
            <a:r>
              <a:rPr dirty="0" sz="1600" spc="45">
                <a:solidFill>
                  <a:srgbClr val="498CB5"/>
                </a:solidFill>
                <a:latin typeface="Times New Roman"/>
                <a:cs typeface="Times New Roman"/>
              </a:rPr>
              <a:t> </a:t>
            </a:r>
            <a:r>
              <a:rPr dirty="0" sz="1600" spc="-254">
                <a:solidFill>
                  <a:srgbClr val="4890BF"/>
                </a:solidFill>
                <a:latin typeface="Times New Roman"/>
                <a:cs typeface="Times New Roman"/>
              </a:rPr>
              <a:t>I</a:t>
            </a:r>
            <a:r>
              <a:rPr dirty="0" sz="1600" spc="-254">
                <a:solidFill>
                  <a:srgbClr val="448CC8"/>
                </a:solidFill>
                <a:latin typeface="Times New Roman"/>
                <a:cs typeface="Times New Roman"/>
              </a:rPr>
              <a:t>o.lO‹—</a:t>
            </a:r>
            <a:r>
              <a:rPr dirty="0" sz="1600" spc="-170">
                <a:solidFill>
                  <a:srgbClr val="448CC8"/>
                </a:solidFill>
                <a:latin typeface="Times New Roman"/>
                <a:cs typeface="Times New Roman"/>
              </a:rPr>
              <a:t>›.</a:t>
            </a:r>
            <a:r>
              <a:rPr dirty="0" sz="1600" spc="5">
                <a:solidFill>
                  <a:srgbClr val="448CC8"/>
                </a:solidFill>
                <a:latin typeface="Times New Roman"/>
                <a:cs typeface="Times New Roman"/>
              </a:rPr>
              <a:t> </a:t>
            </a:r>
            <a:r>
              <a:rPr dirty="0" sz="1600" spc="-95">
                <a:solidFill>
                  <a:srgbClr val="4887B3"/>
                </a:solidFill>
                <a:latin typeface="Times New Roman"/>
                <a:cs typeface="Times New Roman"/>
              </a:rPr>
              <a:t>ls›I</a:t>
            </a:r>
            <a:r>
              <a:rPr dirty="0" sz="1600" spc="35">
                <a:solidFill>
                  <a:srgbClr val="4887B3"/>
                </a:solidFill>
                <a:latin typeface="Times New Roman"/>
                <a:cs typeface="Times New Roman"/>
              </a:rPr>
              <a:t> </a:t>
            </a:r>
            <a:r>
              <a:rPr dirty="0" sz="1600" spc="-35">
                <a:solidFill>
                  <a:srgbClr val="5290C3"/>
                </a:solidFill>
                <a:latin typeface="Times New Roman"/>
                <a:cs typeface="Times New Roman"/>
              </a:rPr>
              <a:t>'i.</a:t>
            </a:r>
            <a:r>
              <a:rPr dirty="0" sz="1600" spc="-35">
                <a:solidFill>
                  <a:srgbClr val="568AB3"/>
                </a:solidFill>
                <a:latin typeface="Times New Roman"/>
                <a:cs typeface="Times New Roman"/>
              </a:rPr>
              <a:t>1ht</a:t>
            </a:r>
            <a:r>
              <a:rPr dirty="0" sz="1600" spc="-155">
                <a:solidFill>
                  <a:srgbClr val="568AB3"/>
                </a:solidFill>
                <a:latin typeface="Times New Roman"/>
                <a:cs typeface="Times New Roman"/>
              </a:rPr>
              <a:t> </a:t>
            </a:r>
            <a:r>
              <a:rPr dirty="0" sz="1600" spc="-10">
                <a:solidFill>
                  <a:srgbClr val="4F90B5"/>
                </a:solidFill>
                <a:latin typeface="Times New Roman"/>
                <a:cs typeface="Times New Roman"/>
              </a:rPr>
              <a:t>i›l</a:t>
            </a:r>
            <a:r>
              <a:rPr dirty="0" sz="1600" spc="50">
                <a:solidFill>
                  <a:srgbClr val="4F90B5"/>
                </a:solidFill>
                <a:latin typeface="Times New Roman"/>
                <a:cs typeface="Times New Roman"/>
              </a:rPr>
              <a:t> </a:t>
            </a:r>
            <a:r>
              <a:rPr dirty="0" sz="1600">
                <a:solidFill>
                  <a:srgbClr val="548CBF"/>
                </a:solidFill>
                <a:latin typeface="Times New Roman"/>
                <a:cs typeface="Times New Roman"/>
              </a:rPr>
              <a:t>\3</a:t>
            </a:r>
            <a:r>
              <a:rPr dirty="0" sz="1600" spc="65">
                <a:solidFill>
                  <a:srgbClr val="548CBF"/>
                </a:solidFill>
                <a:latin typeface="Times New Roman"/>
                <a:cs typeface="Times New Roman"/>
              </a:rPr>
              <a:t> </a:t>
            </a:r>
            <a:r>
              <a:rPr dirty="0" sz="1600" spc="-170">
                <a:solidFill>
                  <a:srgbClr val="599AC1"/>
                </a:solidFill>
                <a:latin typeface="Times New Roman"/>
                <a:cs typeface="Times New Roman"/>
              </a:rPr>
              <a:t>1'.</a:t>
            </a:r>
            <a:r>
              <a:rPr dirty="0" sz="1600" spc="-60">
                <a:solidFill>
                  <a:srgbClr val="599AC1"/>
                </a:solidFill>
                <a:latin typeface="Times New Roman"/>
                <a:cs typeface="Times New Roman"/>
              </a:rPr>
              <a:t> </a:t>
            </a:r>
            <a:r>
              <a:rPr dirty="0" sz="1600" spc="-105">
                <a:solidFill>
                  <a:srgbClr val="4D8AB8"/>
                </a:solidFill>
                <a:latin typeface="Times New Roman"/>
                <a:cs typeface="Times New Roman"/>
              </a:rPr>
              <a:t>il›ll</a:t>
            </a:r>
            <a:r>
              <a:rPr dirty="0" sz="1600" spc="-65">
                <a:solidFill>
                  <a:srgbClr val="4D8AB8"/>
                </a:solidFill>
                <a:latin typeface="Times New Roman"/>
                <a:cs typeface="Times New Roman"/>
              </a:rPr>
              <a:t> </a:t>
            </a:r>
            <a:r>
              <a:rPr dirty="0" sz="1600" spc="-50">
                <a:solidFill>
                  <a:srgbClr val="5085B1"/>
                </a:solidFill>
                <a:latin typeface="Times New Roman"/>
                <a:cs typeface="Times New Roman"/>
              </a:rPr>
              <a:t>l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995307" y="2377538"/>
            <a:ext cx="2709545" cy="57086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ctr" marL="38100" marR="30480" indent="-1270">
              <a:lnSpc>
                <a:spcPct val="100899"/>
              </a:lnSpc>
              <a:spcBef>
                <a:spcPts val="200"/>
              </a:spcBef>
              <a:tabLst>
                <a:tab pos="831215" algn="l"/>
                <a:tab pos="938530" algn="l"/>
              </a:tabLst>
            </a:pPr>
            <a:r>
              <a:rPr dirty="0" sz="1200" spc="-10">
                <a:latin typeface="Arial MT"/>
                <a:cs typeface="Arial MT"/>
              </a:rPr>
              <a:t>TeneeneH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yguppax </a:t>
            </a:r>
            <a:r>
              <a:rPr dirty="0" sz="1200" spc="-30">
                <a:solidFill>
                  <a:srgbClr val="0C0C0C"/>
                </a:solidFill>
                <a:latin typeface="Arial MT"/>
                <a:cs typeface="Arial MT"/>
              </a:rPr>
              <a:t>3eBrien,</a:t>
            </a:r>
            <a:r>
              <a:rPr dirty="0" sz="120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00" spc="-90">
                <a:solidFill>
                  <a:srgbClr val="0E0E0E"/>
                </a:solidFill>
                <a:latin typeface="Arial MT"/>
                <a:cs typeface="Arial MT"/>
              </a:rPr>
              <a:t>xFIHäf\TblH </a:t>
            </a:r>
            <a:r>
              <a:rPr dirty="0" sz="1050" spc="-10">
                <a:solidFill>
                  <a:srgbClr val="131313"/>
                </a:solidFill>
                <a:latin typeface="Arial MT"/>
                <a:cs typeface="Arial MT"/>
              </a:rPr>
              <a:t>3eBnenuü</a:t>
            </a:r>
            <a:r>
              <a:rPr dirty="0" sz="1050">
                <a:solidFill>
                  <a:srgbClr val="131313"/>
                </a:solidFill>
                <a:latin typeface="Arial MT"/>
                <a:cs typeface="Arial MT"/>
              </a:rPr>
              <a:t>	</a:t>
            </a:r>
            <a:r>
              <a:rPr dirty="0" sz="1050" spc="-10">
                <a:latin typeface="Arial MT"/>
                <a:cs typeface="Arial MT"/>
              </a:rPr>
              <a:t>öyps</a:t>
            </a:r>
            <a:r>
              <a:rPr dirty="0" baseline="-7936" sz="1575" spc="-15">
                <a:latin typeface="Arial MT"/>
                <a:cs typeface="Arial MT"/>
              </a:rPr>
              <a:t>•e**W</a:t>
            </a:r>
            <a:r>
              <a:rPr dirty="0" baseline="5291" sz="1575" spc="-15">
                <a:latin typeface="Arial MT"/>
                <a:cs typeface="Arial MT"/>
              </a:rPr>
              <a:t>Hl4l/IF</a:t>
            </a:r>
            <a:r>
              <a:rPr dirty="0" sz="1050" spc="-10">
                <a:latin typeface="Arial MT"/>
                <a:cs typeface="Arial MT"/>
              </a:rPr>
              <a:t>LLIHH3Vfï3H </a:t>
            </a:r>
            <a:r>
              <a:rPr dirty="0" sz="1200" spc="-10">
                <a:solidFill>
                  <a:srgbClr val="0C0C0C"/>
                </a:solidFill>
                <a:latin typeface="Arial MT"/>
                <a:cs typeface="Arial MT"/>
              </a:rPr>
              <a:t>6aüryynax</a:t>
            </a:r>
            <a:r>
              <a:rPr dirty="0" sz="1200">
                <a:solidFill>
                  <a:srgbClr val="0C0C0C"/>
                </a:solidFill>
                <a:latin typeface="Arial MT"/>
                <a:cs typeface="Arial MT"/>
              </a:rPr>
              <a:t>		</a:t>
            </a:r>
            <a:r>
              <a:rPr dirty="0" sz="1200" spc="-25">
                <a:solidFill>
                  <a:srgbClr val="111111"/>
                </a:solidFill>
                <a:latin typeface="Arial MT"/>
                <a:cs typeface="Arial MT"/>
              </a:rPr>
              <a:t>xaè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69761" y="3396983"/>
            <a:ext cx="6129655" cy="3779520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algn="r" marL="88900" marR="88265" indent="458470">
              <a:lnSpc>
                <a:spcPct val="117900"/>
              </a:lnSpc>
              <a:spcBef>
                <a:spcPts val="55"/>
              </a:spcBef>
              <a:tabLst>
                <a:tab pos="1010285" algn="l"/>
                <a:tab pos="1727200" algn="l"/>
                <a:tab pos="2684145" algn="l"/>
                <a:tab pos="3308985" algn="l"/>
                <a:tab pos="4191635" algn="l"/>
                <a:tab pos="4651375" algn="l"/>
                <a:tab pos="4937760" algn="l"/>
              </a:tabLst>
            </a:pPr>
            <a:r>
              <a:rPr dirty="0" sz="1150" spc="-25">
                <a:latin typeface="Arial MT"/>
                <a:cs typeface="Arial MT"/>
              </a:rPr>
              <a:t>MOHron</a:t>
            </a:r>
            <a:r>
              <a:rPr dirty="0" sz="1150" spc="265"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111111"/>
                </a:solidFill>
                <a:latin typeface="Arial MT"/>
                <a:cs typeface="Arial MT"/>
              </a:rPr>
              <a:t>+'ncbiH</a:t>
            </a:r>
            <a:r>
              <a:rPr dirty="0" sz="1150" spc="2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A0A0A"/>
                </a:solidFill>
                <a:latin typeface="Arial MT"/>
                <a:cs typeface="Arial MT"/>
              </a:rPr>
              <a:t>aacar</a:t>
            </a:r>
            <a:r>
              <a:rPr dirty="0" sz="1150" spc="254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aaxnpraa,</a:t>
            </a:r>
            <a:r>
              <a:rPr dirty="0" sz="1150" spc="285">
                <a:latin typeface="Arial MT"/>
                <a:cs typeface="Arial MT"/>
              </a:rPr>
              <a:t> </a:t>
            </a:r>
            <a:r>
              <a:rPr dirty="0" sz="1150" spc="140">
                <a:latin typeface="Arial MT"/>
                <a:cs typeface="Arial MT"/>
              </a:rPr>
              <a:t>naar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paacrapnd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130">
                <a:solidFill>
                  <a:srgbClr val="111111"/>
                </a:solidFill>
                <a:latin typeface="Arial MT"/>
                <a:cs typeface="Arial MT"/>
              </a:rPr>
              <a:t>uae,</a:t>
            </a:r>
            <a:r>
              <a:rPr dirty="0" sz="1150">
                <a:solidFill>
                  <a:srgbClr val="111111"/>
                </a:solidFill>
                <a:latin typeface="Arial MT"/>
                <a:cs typeface="Arial MT"/>
              </a:rPr>
              <a:t>		</a:t>
            </a:r>
            <a:r>
              <a:rPr dirty="0" sz="1150">
                <a:solidFill>
                  <a:srgbClr val="0C0C0C"/>
                </a:solidFill>
                <a:latin typeface="Arial MT"/>
                <a:cs typeface="Arial MT"/>
              </a:rPr>
              <a:t>nü</a:t>
            </a:r>
            <a:r>
              <a:rPr dirty="0" sz="1150" spc="37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150" spc="-50">
                <a:solidFill>
                  <a:srgbClr val="080808"/>
                </a:solidFill>
                <a:latin typeface="Arial MT"/>
                <a:cs typeface="Arial MT"/>
              </a:rPr>
              <a:t>ygnp,q,riarbIH </a:t>
            </a:r>
            <a:r>
              <a:rPr dirty="0" sz="1150">
                <a:latin typeface="Arial MT"/>
                <a:cs typeface="Arial MT"/>
              </a:rPr>
              <a:t>xaè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0A0A0A"/>
                </a:solidFill>
                <a:latin typeface="Arial MT"/>
                <a:cs typeface="Arial MT"/>
              </a:rPr>
              <a:t>xyyfïnW</a:t>
            </a:r>
            <a:r>
              <a:rPr dirty="0" sz="1150">
                <a:solidFill>
                  <a:srgbClr val="0A0A0A"/>
                </a:solidFill>
                <a:latin typeface="Arial MT"/>
                <a:cs typeface="Arial MT"/>
              </a:rPr>
              <a:t>	</a:t>
            </a:r>
            <a:r>
              <a:rPr dirty="0" sz="1150">
                <a:solidFill>
                  <a:srgbClr val="0F0F0F"/>
                </a:solidFill>
                <a:latin typeface="Arial MT"/>
                <a:cs typeface="Arial MT"/>
              </a:rPr>
              <a:t>35</a:t>
            </a:r>
            <a:r>
              <a:rPr dirty="0" sz="1150" spc="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pyraap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 spc="-85">
                <a:latin typeface="Arial MT"/>
                <a:cs typeface="Arial MT"/>
              </a:rPr>
              <a:t>3yüriHÊÏH</a:t>
            </a:r>
            <a:r>
              <a:rPr dirty="0" sz="1150" spc="229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F0F0F"/>
                </a:solidFill>
                <a:latin typeface="Arial MT"/>
                <a:cs typeface="Arial MT"/>
              </a:rPr>
              <a:t>35.1.18,</a:t>
            </a:r>
            <a:r>
              <a:rPr dirty="0" sz="1150" spc="15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E0E0E"/>
                </a:solidFill>
                <a:latin typeface="Arial MT"/>
                <a:cs typeface="Arial MT"/>
              </a:rPr>
              <a:t>48</a:t>
            </a:r>
            <a:r>
              <a:rPr dirty="0" sz="115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E0E0E"/>
                </a:solidFill>
                <a:latin typeface="Arial MT"/>
                <a:cs typeface="Arial MT"/>
              </a:rPr>
              <a:t>pyraap</a:t>
            </a:r>
            <a:r>
              <a:rPr dirty="0" sz="1150" spc="14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150" spc="-90">
                <a:latin typeface="Arial MT"/>
                <a:cs typeface="Arial MT"/>
              </a:rPr>
              <a:t>ayünl4ÊÏH</a:t>
            </a:r>
            <a:r>
              <a:rPr dirty="0" sz="1150" spc="200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F0F0F"/>
                </a:solidFill>
                <a:latin typeface="Arial MT"/>
                <a:cs typeface="Arial MT"/>
              </a:rPr>
              <a:t>48.1,</a:t>
            </a:r>
            <a:r>
              <a:rPr dirty="0" sz="1150" spc="1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48.2</a:t>
            </a:r>
            <a:r>
              <a:rPr dirty="0" sz="1150" spc="50">
                <a:latin typeface="Arial MT"/>
                <a:cs typeface="Arial MT"/>
              </a:rPr>
              <a:t> </a:t>
            </a:r>
            <a:r>
              <a:rPr dirty="0" sz="1150" spc="-120">
                <a:latin typeface="Arial MT"/>
                <a:cs typeface="Arial MT"/>
              </a:rPr>
              <a:t>,o,aXa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181818"/>
                </a:solidFill>
                <a:latin typeface="Arial MT"/>
                <a:cs typeface="Arial MT"/>
              </a:rPr>
              <a:t>3a‹af\T, </a:t>
            </a:r>
            <a:r>
              <a:rPr dirty="0" sz="1100">
                <a:latin typeface="Arial MT"/>
                <a:cs typeface="Arial MT"/>
              </a:rPr>
              <a:t>TepndH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6onoH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0E0E0E"/>
                </a:solidFill>
                <a:latin typeface="Arial MT"/>
                <a:cs typeface="Arial MT"/>
              </a:rPr>
              <a:t>opo</a:t>
            </a:r>
            <a:r>
              <a:rPr dirty="0" sz="1100" spc="250">
                <a:solidFill>
                  <a:srgbClr val="0E0E0E"/>
                </a:solidFill>
                <a:latin typeface="Arial MT"/>
                <a:cs typeface="Arial MT"/>
              </a:rPr>
              <a:t>  </a:t>
            </a:r>
            <a:r>
              <a:rPr dirty="0" sz="1100" spc="-50">
                <a:latin typeface="Arial MT"/>
                <a:cs typeface="Arial MT"/>
              </a:rPr>
              <a:t>H</a:t>
            </a:r>
            <a:r>
              <a:rPr dirty="0" sz="1100">
                <a:latin typeface="Arial MT"/>
                <a:cs typeface="Arial MT"/>
              </a:rPr>
              <a:t>	fnè</a:t>
            </a:r>
            <a:r>
              <a:rPr dirty="0" sz="1100" spc="235">
                <a:latin typeface="Arial MT"/>
                <a:cs typeface="Arial MT"/>
              </a:rPr>
              <a:t>  </a:t>
            </a:r>
            <a:r>
              <a:rPr dirty="0" sz="1100" spc="-65">
                <a:solidFill>
                  <a:srgbClr val="0C0C0C"/>
                </a:solidFill>
                <a:latin typeface="Arial MT"/>
                <a:cs typeface="Arial MT"/>
              </a:rPr>
              <a:t>euiqktldH</a:t>
            </a:r>
            <a:r>
              <a:rPr dirty="0" sz="1100" spc="6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100" spc="-35">
                <a:solidFill>
                  <a:srgbClr val="080808"/>
                </a:solidFill>
                <a:latin typeface="Arial MT"/>
                <a:cs typeface="Arial MT"/>
              </a:rPr>
              <a:t>TyXaü</a:t>
            </a:r>
            <a:r>
              <a:rPr dirty="0" sz="1100" spc="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baseline="-7575" sz="1650" spc="82">
                <a:solidFill>
                  <a:srgbClr val="0F0F0F"/>
                </a:solidFill>
                <a:latin typeface="Arial MT"/>
                <a:cs typeface="Arial MT"/>
              </a:rPr>
              <a:t>•w</a:t>
            </a:r>
            <a:r>
              <a:rPr dirty="0" baseline="2525" sz="1650" spc="82">
                <a:solidFill>
                  <a:srgbClr val="0F0F0F"/>
                </a:solidFill>
                <a:latin typeface="Arial MT"/>
                <a:cs typeface="Arial MT"/>
              </a:rPr>
              <a:t>nriPIH</a:t>
            </a:r>
            <a:r>
              <a:rPr dirty="0" sz="1100" spc="55">
                <a:solidFill>
                  <a:srgbClr val="0F0F0F"/>
                </a:solidFill>
                <a:latin typeface="Arial MT"/>
                <a:cs typeface="Arial MT"/>
              </a:rPr>
              <a:t>77</a:t>
            </a:r>
            <a:r>
              <a:rPr dirty="0" sz="1100" spc="-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0C0C0C"/>
                </a:solidFill>
                <a:latin typeface="Arial MT"/>
                <a:cs typeface="Arial MT"/>
              </a:rPr>
              <a:t>,qyraap</a:t>
            </a:r>
            <a:r>
              <a:rPr dirty="0" sz="1100" spc="6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ayünnü</a:t>
            </a:r>
            <a:r>
              <a:rPr dirty="0" sz="1100" spc="245">
                <a:latin typeface="Arial MT"/>
                <a:cs typeface="Arial MT"/>
              </a:rPr>
              <a:t>  </a:t>
            </a:r>
            <a:r>
              <a:rPr dirty="0" sz="1100">
                <a:solidFill>
                  <a:srgbClr val="111111"/>
                </a:solidFill>
                <a:latin typeface="Arial MT"/>
                <a:cs typeface="Arial MT"/>
              </a:rPr>
              <a:t>77.4</a:t>
            </a:r>
            <a:r>
              <a:rPr dirty="0" sz="110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p3X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0F0F0F"/>
                </a:solidFill>
                <a:latin typeface="Arial MT"/>
                <a:cs typeface="Arial MT"/>
              </a:rPr>
              <a:t>3ääflT, </a:t>
            </a:r>
            <a:r>
              <a:rPr dirty="0" sz="1150">
                <a:latin typeface="Arial MT"/>
                <a:cs typeface="Arial MT"/>
              </a:rPr>
              <a:t>alsmede</a:t>
            </a:r>
            <a:r>
              <a:rPr dirty="0" sz="1150" spc="105">
                <a:latin typeface="Arial MT"/>
                <a:cs typeface="Arial MT"/>
              </a:rPr>
              <a:t>  </a:t>
            </a:r>
            <a:r>
              <a:rPr dirty="0" sz="1150">
                <a:solidFill>
                  <a:srgbClr val="0A0A0A"/>
                </a:solidFill>
                <a:latin typeface="Arial MT"/>
                <a:cs typeface="Arial MT"/>
              </a:rPr>
              <a:t>nprapnüH</a:t>
            </a:r>
            <a:r>
              <a:rPr dirty="0" sz="1150" spc="47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0E0E0E"/>
                </a:solidFill>
                <a:latin typeface="Arial MT"/>
                <a:cs typeface="Arial MT"/>
              </a:rPr>
              <a:t>Teneenew,anü</a:t>
            </a:r>
            <a:r>
              <a:rPr dirty="0" sz="1150">
                <a:solidFill>
                  <a:srgbClr val="0E0E0E"/>
                </a:solidFill>
                <a:latin typeface="Arial MT"/>
                <a:cs typeface="Arial MT"/>
              </a:rPr>
              <a:t>	</a:t>
            </a:r>
            <a:r>
              <a:rPr dirty="0" sz="1150" spc="-10">
                <a:solidFill>
                  <a:srgbClr val="0C0C0C"/>
                </a:solidFill>
                <a:latin typeface="Arial MT"/>
                <a:cs typeface="Arial MT"/>
              </a:rPr>
              <a:t>Xypnai</a:t>
            </a:r>
            <a:r>
              <a:rPr dirty="0" sz="1150">
                <a:solidFill>
                  <a:srgbClr val="0C0C0C"/>
                </a:solidFill>
                <a:latin typeface="Arial MT"/>
                <a:cs typeface="Arial MT"/>
              </a:rPr>
              <a:t>	</a:t>
            </a:r>
            <a:r>
              <a:rPr dirty="0" sz="1150" spc="-50">
                <a:latin typeface="Arial MT"/>
                <a:cs typeface="Arial MT"/>
              </a:rPr>
              <a:t>Tapryynam,q\4PlH</a:t>
            </a:r>
            <a:r>
              <a:rPr dirty="0" sz="1150" spc="270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131313"/>
                </a:solidFill>
                <a:latin typeface="Arial MT"/>
                <a:cs typeface="Arial MT"/>
              </a:rPr>
              <a:t>2016</a:t>
            </a:r>
            <a:r>
              <a:rPr dirty="0" sz="1150" spc="37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150" spc="-60">
                <a:solidFill>
                  <a:srgbClr val="0E0E0E"/>
                </a:solidFill>
                <a:latin typeface="Arial MT"/>
                <a:cs typeface="Arial MT"/>
              </a:rPr>
              <a:t>OHbl</a:t>
            </a:r>
            <a:r>
              <a:rPr dirty="0" sz="1150" spc="3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C0C0C"/>
                </a:solidFill>
                <a:latin typeface="Arial MT"/>
                <a:cs typeface="Arial MT"/>
              </a:rPr>
              <a:t>28</a:t>
            </a:r>
            <a:r>
              <a:rPr dirty="0" sz="1150" spc="2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,qyraap </a:t>
            </a:r>
            <a:r>
              <a:rPr dirty="0" sz="1050" spc="-55">
                <a:latin typeface="Arial MT"/>
                <a:cs typeface="Arial MT"/>
              </a:rPr>
              <a:t>TOFTOOfIbIr</a:t>
            </a:r>
            <a:r>
              <a:rPr dirty="0" sz="1050" spc="395"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E0E0E"/>
                </a:solidFill>
                <a:latin typeface="Arial MT"/>
                <a:cs typeface="Arial MT"/>
              </a:rPr>
              <a:t>TIC</a:t>
            </a:r>
            <a:r>
              <a:rPr dirty="0" sz="1050" spc="2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TIC</a:t>
            </a:r>
            <a:r>
              <a:rPr dirty="0" sz="1050" spc="185">
                <a:latin typeface="Arial MT"/>
                <a:cs typeface="Arial MT"/>
              </a:rPr>
              <a:t> </a:t>
            </a:r>
            <a:r>
              <a:rPr dirty="0" sz="1050" spc="-105">
                <a:solidFill>
                  <a:srgbClr val="0C0C0C"/>
                </a:solidFill>
                <a:latin typeface="Arial MT"/>
                <a:cs typeface="Arial MT"/>
              </a:rPr>
              <a:t>'gH,Q3Cf13H</a:t>
            </a:r>
            <a:r>
              <a:rPr dirty="0" sz="1050" spc="38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aüuirnüH</a:t>
            </a:r>
            <a:r>
              <a:rPr dirty="0" sz="1050" spc="305"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80808"/>
                </a:solidFill>
                <a:latin typeface="Arial MT"/>
                <a:cs typeface="Arial MT"/>
              </a:rPr>
              <a:t>nprapndH</a:t>
            </a:r>
            <a:r>
              <a:rPr dirty="0" sz="1050" spc="32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050" spc="75">
                <a:latin typeface="Arial MT"/>
                <a:cs typeface="Arial MT"/>
              </a:rPr>
              <a:t>Tenaener</a:t>
            </a:r>
            <a:r>
              <a:rPr dirty="0" sz="1050" spc="445">
                <a:latin typeface="Arial MT"/>
                <a:cs typeface="Arial MT"/>
              </a:rPr>
              <a:t> </a:t>
            </a:r>
            <a:r>
              <a:rPr dirty="0" sz="1050" spc="50">
                <a:latin typeface="Arial MT"/>
                <a:cs typeface="Arial MT"/>
              </a:rPr>
              <a:t>gnü</a:t>
            </a:r>
            <a:r>
              <a:rPr dirty="0" sz="1050">
                <a:latin typeface="Arial MT"/>
                <a:cs typeface="Arial MT"/>
              </a:rPr>
              <a:t>	</a:t>
            </a:r>
            <a:r>
              <a:rPr dirty="0" sz="1050" spc="75">
                <a:solidFill>
                  <a:srgbClr val="0A0A0A"/>
                </a:solidFill>
                <a:latin typeface="Arial MT"/>
                <a:cs typeface="Arial MT"/>
              </a:rPr>
              <a:t>Xypnaac</a:t>
            </a:r>
            <a:r>
              <a:rPr dirty="0" sz="1050" spc="26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050" spc="45">
                <a:latin typeface="Arial MT"/>
                <a:cs typeface="Arial MT"/>
              </a:rPr>
              <a:t>TOFTOOX</a:t>
            </a:r>
            <a:endParaRPr sz="1050">
              <a:latin typeface="Arial MT"/>
              <a:cs typeface="Arial MT"/>
            </a:endParaRPr>
          </a:p>
          <a:p>
            <a:pPr marL="92075">
              <a:lnSpc>
                <a:spcPct val="100000"/>
              </a:lnSpc>
              <a:spcBef>
                <a:spcPts val="475"/>
              </a:spcBef>
            </a:pPr>
            <a:r>
              <a:rPr dirty="0" sz="900" spc="-25">
                <a:latin typeface="Arial MT"/>
                <a:cs typeface="Arial MT"/>
              </a:rPr>
              <a:t>Hb'</a:t>
            </a:r>
            <a:endParaRPr sz="900">
              <a:latin typeface="Arial MT"/>
              <a:cs typeface="Arial MT"/>
            </a:endParaRPr>
          </a:p>
          <a:p>
            <a:pPr marL="95250" marR="85725" indent="570865">
              <a:lnSpc>
                <a:spcPct val="118400"/>
              </a:lnSpc>
              <a:spcBef>
                <a:spcPts val="1030"/>
              </a:spcBef>
              <a:buSzPct val="91304"/>
              <a:buAutoNum type="arabicPeriod"/>
              <a:tabLst>
                <a:tab pos="666115" algn="l"/>
                <a:tab pos="841375" algn="l"/>
                <a:tab pos="1652270" algn="l"/>
                <a:tab pos="2479675" algn="l"/>
                <a:tab pos="5815965" algn="l"/>
              </a:tabLst>
            </a:pPr>
            <a:r>
              <a:rPr dirty="0" sz="1150" spc="-75">
                <a:latin typeface="Arial MT"/>
                <a:cs typeface="Arial MT"/>
              </a:rPr>
              <a:t>VäH@M£iHb-</a:t>
            </a:r>
            <a:r>
              <a:rPr dirty="0" sz="1150" spc="-45">
                <a:latin typeface="Arial MT"/>
                <a:cs typeface="Arial MT"/>
              </a:rPr>
              <a:t>l/Ïfle"</a:t>
            </a:r>
            <a:r>
              <a:rPr dirty="0" sz="1150">
                <a:latin typeface="Arial MT"/>
                <a:cs typeface="Arial MT"/>
              </a:rPr>
              <a:t> OH6XXK-Het</a:t>
            </a:r>
            <a:r>
              <a:rPr dirty="0" sz="1150" spc="2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TeneeneH</a:t>
            </a:r>
            <a:r>
              <a:rPr dirty="0" sz="1150" spc="17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ypnp/jax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aeBeeannH</a:t>
            </a:r>
            <a:r>
              <a:rPr dirty="0" sz="1150" spc="10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6ypanpaxyy</a:t>
            </a:r>
            <a:r>
              <a:rPr dirty="0" sz="1150" spc="195">
                <a:latin typeface="Arial MT"/>
                <a:cs typeface="Arial MT"/>
              </a:rPr>
              <a:t>  </a:t>
            </a:r>
            <a:r>
              <a:rPr dirty="0" sz="1150" spc="-25">
                <a:latin typeface="Arial MT"/>
                <a:cs typeface="Arial MT"/>
              </a:rPr>
              <a:t>ndr </a:t>
            </a:r>
            <a:r>
              <a:rPr dirty="0" sz="1150" spc="-30">
                <a:latin typeface="Arial MT"/>
                <a:cs typeface="Arial MT"/>
              </a:rPr>
              <a:t>Har,qyraap,</a:t>
            </a:r>
            <a:r>
              <a:rPr dirty="0" sz="1150" spc="33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xn</a:t>
            </a:r>
            <a:r>
              <a:rPr dirty="0" sz="1150" spc="27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aflTbi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3eane/wid</a:t>
            </a:r>
            <a:r>
              <a:rPr dirty="0" sz="1150">
                <a:latin typeface="Arial MT"/>
                <a:cs typeface="Arial MT"/>
              </a:rPr>
              <a:t>	öypanpaxyy</a:t>
            </a:r>
            <a:r>
              <a:rPr dirty="0" sz="1150" spc="484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uur</a:t>
            </a:r>
            <a:r>
              <a:rPr dirty="0" sz="1150" spc="409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A0A0A"/>
                </a:solidFill>
                <a:latin typeface="Arial MT"/>
                <a:cs typeface="Arial MT"/>
              </a:rPr>
              <a:t>xoëppyraap</a:t>
            </a:r>
            <a:r>
              <a:rPr dirty="0" sz="1150" spc="85">
                <a:solidFill>
                  <a:srgbClr val="0A0A0A"/>
                </a:solidFill>
                <a:latin typeface="Arial MT"/>
                <a:cs typeface="Arial MT"/>
              </a:rPr>
              <a:t>  </a:t>
            </a:r>
            <a:r>
              <a:rPr dirty="0" sz="1150">
                <a:latin typeface="Arial MT"/>
                <a:cs typeface="Arial MT"/>
              </a:rPr>
              <a:t>xaacpanTaap</a:t>
            </a:r>
            <a:r>
              <a:rPr dirty="0" sz="1150" spc="395"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pc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25">
                <a:latin typeface="Arial MT"/>
                <a:cs typeface="Arial MT"/>
              </a:rPr>
              <a:t>pc </a:t>
            </a:r>
            <a:r>
              <a:rPr dirty="0" sz="1050" spc="-10">
                <a:latin typeface="Arial MT"/>
                <a:cs typeface="Arial MT"/>
              </a:rPr>
              <a:t>ÜJÏ4H3'dfla</a:t>
            </a:r>
            <a:r>
              <a:rPr dirty="0" sz="1050">
                <a:latin typeface="Arial MT"/>
                <a:cs typeface="Arial MT"/>
              </a:rPr>
              <a:t>	</a:t>
            </a:r>
            <a:r>
              <a:rPr dirty="0" sz="1050" spc="-10">
                <a:latin typeface="Arial MT"/>
                <a:cs typeface="Arial MT"/>
              </a:rPr>
              <a:t>6aTancyraü.</a:t>
            </a:r>
            <a:endParaRPr sz="10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buAutoNum type="arabicPeriod"/>
            </a:pPr>
            <a:endParaRPr sz="1150">
              <a:latin typeface="Arial MT"/>
              <a:cs typeface="Arial MT"/>
            </a:endParaRPr>
          </a:p>
          <a:p>
            <a:pPr marL="90805" marR="87630" indent="539115">
              <a:lnSpc>
                <a:spcPct val="110400"/>
              </a:lnSpc>
              <a:buSzPct val="91304"/>
              <a:buAutoNum type="arabicPeriod"/>
              <a:tabLst>
                <a:tab pos="629920" algn="l"/>
                <a:tab pos="675005" algn="l"/>
                <a:tab pos="810260" algn="l"/>
                <a:tab pos="1993900" algn="l"/>
                <a:tab pos="2256155" algn="l"/>
                <a:tab pos="2418080" algn="l"/>
                <a:tab pos="2538730" algn="l"/>
                <a:tab pos="3125470" algn="l"/>
                <a:tab pos="4283710" algn="l"/>
                <a:tab pos="4314825" algn="l"/>
                <a:tab pos="4782820" algn="l"/>
                <a:tab pos="4983480" algn="l"/>
                <a:tab pos="5431155" algn="l"/>
              </a:tabLst>
            </a:pPr>
            <a:r>
              <a:rPr dirty="0" sz="1150">
                <a:latin typeface="Arial MT"/>
                <a:cs typeface="Arial MT"/>
              </a:rPr>
              <a:t>TOrzoonaiH</a:t>
            </a:r>
            <a:r>
              <a:rPr dirty="0" sz="1150" spc="32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xapan«nflT3,Q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40">
                <a:solidFill>
                  <a:srgbClr val="0A0A0A"/>
                </a:solidFill>
                <a:latin typeface="Arial MT"/>
                <a:cs typeface="Arial MT"/>
              </a:rPr>
              <a:t>XnHanT</a:t>
            </a:r>
            <a:r>
              <a:rPr dirty="0" sz="1150" spc="459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TaBba</a:t>
            </a:r>
            <a:r>
              <a:rPr dirty="0" sz="1150" spc="45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aannfiaXair</a:t>
            </a:r>
            <a:r>
              <a:rPr dirty="0" sz="1150" spc="114">
                <a:latin typeface="Arial MT"/>
                <a:cs typeface="Arial MT"/>
              </a:rPr>
              <a:t>  </a:t>
            </a:r>
            <a:r>
              <a:rPr dirty="0" sz="1150" spc="-50">
                <a:latin typeface="Arial MT"/>
                <a:cs typeface="Arial MT"/>
              </a:rPr>
              <a:t>H</a:t>
            </a:r>
            <a:r>
              <a:rPr dirty="0" sz="1150">
                <a:latin typeface="Arial MT"/>
                <a:cs typeface="Arial MT"/>
              </a:rPr>
              <a:t>	rndH</a:t>
            </a:r>
            <a:r>
              <a:rPr dirty="0" sz="1150" spc="45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ypnp/\narai </a:t>
            </a:r>
            <a:r>
              <a:rPr dirty="0" sz="1200" spc="-10">
                <a:latin typeface="Arial MT"/>
                <a:cs typeface="Arial MT"/>
              </a:rPr>
              <a:t>xer›«rmñ</a:t>
            </a:r>
            <a:r>
              <a:rPr dirty="0" sz="1200">
                <a:latin typeface="Arial MT"/>
                <a:cs typeface="Arial MT"/>
              </a:rPr>
              <a:t>	xopoo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filxriar</a:t>
            </a:r>
            <a:r>
              <a:rPr dirty="0" sz="1200">
                <a:latin typeface="Arial MT"/>
                <a:cs typeface="Arial MT"/>
              </a:rPr>
              <a:t>	(C.Opdanp),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185">
                <a:solidFill>
                  <a:srgbClr val="0A0A0A"/>
                </a:solidFill>
                <a:latin typeface="Arial MT"/>
                <a:cs typeface="Arial MT"/>
              </a:rPr>
              <a:t>XOT</a:t>
            </a:r>
            <a:r>
              <a:rPr dirty="0" sz="1200" spc="10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cyypviH,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200">
                <a:solidFill>
                  <a:srgbClr val="111111"/>
                </a:solidFill>
                <a:latin typeface="Arial MT"/>
                <a:cs typeface="Arial MT"/>
              </a:rPr>
              <a:t>,zta,Q</a:t>
            </a:r>
            <a:r>
              <a:rPr dirty="0" sz="1200" spc="114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6</a:t>
            </a:r>
            <a:r>
              <a:rPr dirty="0" sz="1200">
                <a:latin typeface="Arial MT"/>
                <a:cs typeface="Arial MT"/>
              </a:rPr>
              <a:t>		</a:t>
            </a:r>
            <a:r>
              <a:rPr dirty="0" sz="1200" spc="-130">
                <a:latin typeface="Arial MT"/>
                <a:cs typeface="Arial MT"/>
              </a:rPr>
              <a:t>LtHñH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A0A0A"/>
                </a:solidFill>
                <a:latin typeface="Arial MT"/>
                <a:cs typeface="Arial MT"/>
              </a:rPr>
              <a:t>xerx‹nufi</a:t>
            </a:r>
            <a:r>
              <a:rPr dirty="0" sz="1200">
                <a:solidFill>
                  <a:srgbClr val="0A0A0A"/>
                </a:solidFill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xopooHul </a:t>
            </a:r>
            <a:r>
              <a:rPr dirty="0" sz="1200" spc="-10">
                <a:latin typeface="Arial MT"/>
                <a:cs typeface="Arial MT"/>
              </a:rPr>
              <a:t>axnar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60">
                <a:latin typeface="Arial MT"/>
                <a:cs typeface="Arial MT"/>
              </a:rPr>
              <a:t>(V.TgBLuu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Tep),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añMrHñ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nprapnt4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Teneenemgnñ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Xypnbl</a:t>
            </a:r>
            <a:r>
              <a:rPr dirty="0" sz="1200">
                <a:latin typeface="Arial MT"/>
                <a:cs typeface="Arial MT"/>
              </a:rPr>
              <a:t>		</a:t>
            </a:r>
            <a:r>
              <a:rPr dirty="0" sz="1200" spc="-20">
                <a:latin typeface="Arial MT"/>
                <a:cs typeface="Arial MT"/>
              </a:rPr>
              <a:t>apnnH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30">
                <a:latin typeface="Arial MT"/>
                <a:cs typeface="Arial MT"/>
              </a:rPr>
              <a:t>6nqrnñH </a:t>
            </a:r>
            <a:r>
              <a:rPr dirty="0" sz="1200">
                <a:latin typeface="Arial MT"/>
                <a:cs typeface="Arial MT"/>
              </a:rPr>
              <a:t>papra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25">
                <a:solidFill>
                  <a:srgbClr val="0A0A0A"/>
                </a:solidFill>
                <a:latin typeface="Arial MT"/>
                <a:cs typeface="Arial MT"/>
              </a:rPr>
              <a:t>(L{.6aTcyrnp)</a:t>
            </a:r>
            <a:r>
              <a:rPr dirty="0" sz="1200" spc="1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0C0C0C"/>
                </a:solidFill>
                <a:latin typeface="Arial MT"/>
                <a:cs typeface="Arial MT"/>
              </a:rPr>
              <a:t>HapT</a:t>
            </a:r>
            <a:r>
              <a:rPr dirty="0" sz="1200">
                <a:solidFill>
                  <a:srgbClr val="0C0C0C"/>
                </a:solidFill>
                <a:latin typeface="Arial MT"/>
                <a:cs typeface="Arial MT"/>
              </a:rPr>
              <a:t>	</a:t>
            </a:r>
            <a:r>
              <a:rPr dirty="0" sz="1200" spc="-50">
                <a:solidFill>
                  <a:srgbClr val="0C0C0C"/>
                </a:solidFill>
                <a:latin typeface="Arial MT"/>
                <a:cs typeface="Arial MT"/>
              </a:rPr>
              <a:t>c</a:t>
            </a:r>
            <a:r>
              <a:rPr dirty="0" sz="1200">
                <a:solidFill>
                  <a:srgbClr val="0C0C0C"/>
                </a:solidFill>
                <a:latin typeface="Arial MT"/>
                <a:cs typeface="Arial MT"/>
              </a:rPr>
              <a:t>	</a:t>
            </a:r>
            <a:r>
              <a:rPr dirty="0" sz="1200">
                <a:latin typeface="Arial MT"/>
                <a:cs typeface="Arial MT"/>
              </a:rPr>
              <a:t>c</a:t>
            </a:r>
            <a:r>
              <a:rPr dirty="0" sz="1200" spc="-1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,qaanracyran.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  <a:buAutoNum type="arabicPeriod"/>
            </a:pPr>
            <a:endParaRPr sz="1200">
              <a:latin typeface="Arial MT"/>
              <a:cs typeface="Arial MT"/>
            </a:endParaRPr>
          </a:p>
          <a:p>
            <a:pPr marL="100330" marR="82550" indent="588010">
              <a:lnSpc>
                <a:spcPct val="106700"/>
              </a:lnSpc>
              <a:buSzPct val="91666"/>
              <a:buAutoNum type="arabicPeriod"/>
              <a:tabLst>
                <a:tab pos="688340" algn="l"/>
                <a:tab pos="743585" algn="l"/>
                <a:tab pos="1952625" algn="l"/>
                <a:tab pos="4132579" algn="l"/>
              </a:tabLst>
            </a:pPr>
            <a:r>
              <a:rPr dirty="0" baseline="4629" sz="1800" spc="-112">
                <a:latin typeface="Arial MT"/>
                <a:cs typeface="Arial MT"/>
              </a:rPr>
              <a:t>SH3</a:t>
            </a:r>
            <a:r>
              <a:rPr dirty="0" baseline="4629" sz="1800" spc="22">
                <a:latin typeface="Arial MT"/>
                <a:cs typeface="Arial MT"/>
              </a:rPr>
              <a:t> </a:t>
            </a:r>
            <a:r>
              <a:rPr dirty="0" baseline="4629" sz="1800" spc="-112">
                <a:latin typeface="Arial MT"/>
                <a:cs typeface="Arial MT"/>
              </a:rPr>
              <a:t>TOr</a:t>
            </a:r>
            <a:r>
              <a:rPr dirty="0" baseline="4629" sz="1800" spc="382">
                <a:latin typeface="Arial MT"/>
                <a:cs typeface="Arial MT"/>
              </a:rPr>
              <a:t> </a:t>
            </a:r>
            <a:r>
              <a:rPr dirty="0" baseline="4629" sz="1800">
                <a:latin typeface="Arial MT"/>
                <a:cs typeface="Arial MT"/>
              </a:rPr>
              <a:t>ooh</a:t>
            </a:r>
            <a:r>
              <a:rPr dirty="0" baseline="4629" sz="1800" spc="-44">
                <a:latin typeface="Arial MT"/>
                <a:cs typeface="Arial MT"/>
              </a:rPr>
              <a:t> </a:t>
            </a:r>
            <a:r>
              <a:rPr dirty="0" baseline="4629" sz="1800" spc="-112">
                <a:latin typeface="Arial MT"/>
                <a:cs typeface="Arial MT"/>
              </a:rPr>
              <a:t>6aTflar,qCaHTañ</a:t>
            </a:r>
            <a:r>
              <a:rPr dirty="0" baseline="4629" sz="1800" spc="-120">
                <a:latin typeface="Arial MT"/>
                <a:cs typeface="Arial MT"/>
              </a:rPr>
              <a:t> </a:t>
            </a:r>
            <a:r>
              <a:rPr dirty="0" baseline="6944" sz="1800">
                <a:latin typeface="Arial MT"/>
                <a:cs typeface="Arial MT"/>
              </a:rPr>
              <a:t>xori6o</a:t>
            </a:r>
            <a:r>
              <a:rPr dirty="0" sz="1200">
                <a:latin typeface="Arial MT"/>
                <a:cs typeface="Arial MT"/>
              </a:rPr>
              <a:t>rAr/</a:t>
            </a:r>
            <a:r>
              <a:rPr dirty="0" baseline="6944" sz="1800">
                <a:latin typeface="Arial MT"/>
                <a:cs typeface="Arial MT"/>
              </a:rPr>
              <a:t>flaH</a:t>
            </a:r>
            <a:r>
              <a:rPr dirty="0" baseline="6944" sz="1800" spc="-172">
                <a:latin typeface="Arial MT"/>
                <a:cs typeface="Arial MT"/>
              </a:rPr>
              <a:t> </a:t>
            </a:r>
            <a:r>
              <a:rPr dirty="0" baseline="4629" sz="1800">
                <a:latin typeface="Arial MT"/>
                <a:cs typeface="Arial MT"/>
              </a:rPr>
              <a:t>añurnñ</a:t>
            </a:r>
            <a:r>
              <a:rPr dirty="0" baseline="4629" sz="1800" spc="322">
                <a:latin typeface="Arial MT"/>
                <a:cs typeface="Arial MT"/>
              </a:rPr>
              <a:t>  </a:t>
            </a:r>
            <a:r>
              <a:rPr dirty="0" baseline="4629" sz="1800" spc="-82">
                <a:solidFill>
                  <a:srgbClr val="0A0A0A"/>
                </a:solidFill>
                <a:latin typeface="Arial MT"/>
                <a:cs typeface="Arial MT"/>
              </a:rPr>
              <a:t>nprapnHH</a:t>
            </a:r>
            <a:r>
              <a:rPr dirty="0" baseline="4629" sz="1800" spc="172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4629" sz="1800" spc="-15">
                <a:latin typeface="Arial MT"/>
                <a:cs typeface="Arial MT"/>
              </a:rPr>
              <a:t>Teeeenempuñ </a:t>
            </a:r>
            <a:r>
              <a:rPr dirty="0" sz="1200" spc="-10">
                <a:latin typeface="Arial MT"/>
                <a:cs typeface="Arial MT"/>
              </a:rPr>
              <a:t>Xypnbi</a:t>
            </a:r>
            <a:r>
              <a:rPr dirty="0" sz="1200">
                <a:latin typeface="Arial MT"/>
                <a:cs typeface="Arial MT"/>
              </a:rPr>
              <a:t>		</a:t>
            </a:r>
            <a:r>
              <a:rPr dirty="0" sz="1200" spc="-10">
                <a:latin typeface="Arial MT"/>
                <a:cs typeface="Arial MT"/>
              </a:rPr>
              <a:t>Tapryynarupnd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>
                <a:solidFill>
                  <a:srgbClr val="0C0C0C"/>
                </a:solidFill>
                <a:latin typeface="Arial MT"/>
                <a:cs typeface="Arial MT"/>
              </a:rPr>
              <a:t>2016</a:t>
            </a:r>
            <a:r>
              <a:rPr dirty="0" sz="1200" spc="459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00" spc="50">
                <a:solidFill>
                  <a:srgbClr val="131313"/>
                </a:solidFill>
                <a:latin typeface="Arial MT"/>
                <a:cs typeface="Arial MT"/>
              </a:rPr>
              <a:t>oral</a:t>
            </a:r>
            <a:r>
              <a:rPr dirty="0" sz="1200" spc="409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12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pyraap</a:t>
            </a:r>
            <a:r>
              <a:rPr dirty="0" sz="1200" spc="4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capbi</a:t>
            </a:r>
            <a:r>
              <a:rPr dirty="0" sz="1200">
                <a:latin typeface="Arial MT"/>
                <a:cs typeface="Arial MT"/>
              </a:rPr>
              <a:t>	19-Hot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eppnñH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61616"/>
                </a:solidFill>
                <a:latin typeface="Arial MT"/>
                <a:cs typeface="Arial MT"/>
              </a:rPr>
              <a:t>31</a:t>
            </a:r>
            <a:r>
              <a:rPr dirty="0" sz="1200" spc="28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pyraap Tomoonsir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xy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nHryñ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6oncoH,rt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TOoucyrad.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091694" y="8087683"/>
            <a:ext cx="509270" cy="353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50" spc="-545">
                <a:latin typeface="Courier New"/>
                <a:cs typeface="Courier New"/>
              </a:rPr>
              <a:t>QsPrA</a:t>
            </a:r>
            <a:endParaRPr sz="215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14282" y="8211390"/>
            <a:ext cx="110172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H.AflQAP6A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IP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66031" y="1255864"/>
            <a:ext cx="649256" cy="630981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4279607" y="655366"/>
            <a:ext cx="2917190" cy="536575"/>
            <a:chOff x="4279607" y="655366"/>
            <a:chExt cx="2917190" cy="536575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29733" y="655366"/>
              <a:ext cx="158504" cy="475521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79607" y="960188"/>
              <a:ext cx="2917083" cy="231664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67032" y="2837889"/>
            <a:ext cx="3551099" cy="41150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4169581" y="615487"/>
            <a:ext cx="2957830" cy="375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7620">
              <a:lnSpc>
                <a:spcPts val="1350"/>
              </a:lnSpc>
              <a:spcBef>
                <a:spcPts val="100"/>
              </a:spcBef>
              <a:tabLst>
                <a:tab pos="942975" algn="l"/>
                <a:tab pos="2172335" algn="l"/>
                <a:tab pos="2573020" algn="l"/>
              </a:tabLst>
            </a:pPr>
            <a:r>
              <a:rPr dirty="0" sz="1150" spc="-100">
                <a:solidFill>
                  <a:srgbClr val="131313"/>
                </a:solidFill>
                <a:latin typeface="Arial MT"/>
                <a:cs typeface="Arial MT"/>
              </a:rPr>
              <a:t>ÂúMFldúH</a:t>
            </a:r>
            <a:r>
              <a:rPr dirty="0" sz="1150" spc="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150" spc="-25">
                <a:latin typeface="Arial MT"/>
                <a:cs typeface="Arial MT"/>
              </a:rPr>
              <a:t>Imp</a:t>
            </a:r>
            <a:r>
              <a:rPr dirty="0" sz="1150">
                <a:latin typeface="Arial MT"/>
                <a:cs typeface="Arial MT"/>
              </a:rPr>
              <a:t>	gnf\n</a:t>
            </a:r>
            <a:r>
              <a:rPr dirty="0" sz="1150" spc="140"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0F0F0F"/>
                </a:solidFill>
                <a:latin typeface="Arial MT"/>
                <a:cs typeface="Arial MT"/>
              </a:rPr>
              <a:t>Teneene</a:t>
            </a:r>
            <a:r>
              <a:rPr dirty="0" sz="1150">
                <a:solidFill>
                  <a:srgbClr val="0F0F0F"/>
                </a:solidFill>
                <a:latin typeface="Arial MT"/>
                <a:cs typeface="Arial MT"/>
              </a:rPr>
              <a:t>	</a:t>
            </a:r>
            <a:r>
              <a:rPr dirty="0" sz="1150" spc="25">
                <a:solidFill>
                  <a:srgbClr val="0F0F0F"/>
                </a:solidFill>
                <a:latin typeface="Arial MT"/>
                <a:cs typeface="Arial MT"/>
              </a:rPr>
              <a:t>uÉ</a:t>
            </a:r>
            <a:r>
              <a:rPr dirty="0" sz="1150">
                <a:solidFill>
                  <a:srgbClr val="0F0F0F"/>
                </a:solidFill>
                <a:latin typeface="Arial MT"/>
                <a:cs typeface="Arial MT"/>
              </a:rPr>
              <a:t>	</a:t>
            </a:r>
            <a:r>
              <a:rPr dirty="0" sz="1150" spc="-10">
                <a:solidFill>
                  <a:srgbClr val="131313"/>
                </a:solidFill>
                <a:latin typeface="Arial MT"/>
                <a:cs typeface="Arial MT"/>
              </a:rPr>
              <a:t>ypnui</a:t>
            </a:r>
            <a:endParaRPr sz="1150">
              <a:latin typeface="Arial MT"/>
              <a:cs typeface="Arial MT"/>
            </a:endParaRPr>
          </a:p>
          <a:p>
            <a:pPr algn="r" marR="5080">
              <a:lnSpc>
                <a:spcPts val="1410"/>
              </a:lnSpc>
              <a:tabLst>
                <a:tab pos="2453005" algn="l"/>
              </a:tabLst>
            </a:pPr>
            <a:r>
              <a:rPr dirty="0" sz="1200">
                <a:latin typeface="Arial MT"/>
                <a:cs typeface="Arial MT"/>
              </a:rPr>
              <a:t>20</a:t>
            </a:r>
            <a:r>
              <a:rPr dirty="0" sz="1200" spc="3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5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E0E0E"/>
                </a:solidFill>
                <a:latin typeface="Arial MT"/>
                <a:cs typeface="Arial MT"/>
              </a:rPr>
              <a:t>onu</a:t>
            </a:r>
            <a:r>
              <a:rPr dirty="0" sz="1200" spc="1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441A1F"/>
                </a:solidFill>
                <a:latin typeface="Arial MT"/>
                <a:cs typeface="Arial MT"/>
              </a:rPr>
              <a:t>§2</a:t>
            </a:r>
            <a:r>
              <a:rPr dirty="0" sz="1200" spc="-85">
                <a:solidFill>
                  <a:srgbClr val="441A1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E0E0E"/>
                </a:solidFill>
                <a:latin typeface="Arial MT"/>
                <a:cs typeface="Arial MT"/>
              </a:rPr>
              <a:t>pj/raap</a:t>
            </a:r>
            <a:r>
              <a:rPr dirty="0" sz="1200" spc="5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F0F0F"/>
                </a:solidFill>
                <a:latin typeface="Arial MT"/>
                <a:cs typeface="Arial MT"/>
              </a:rPr>
              <a:t>capuia</a:t>
            </a:r>
            <a:r>
              <a:rPr dirty="0" sz="1200" spc="9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00" spc="-70">
                <a:solidFill>
                  <a:srgbClr val="131313"/>
                </a:solidFill>
                <a:latin typeface="Arial MT"/>
                <a:cs typeface="Arial MT"/>
              </a:rPr>
              <a:t>13-</a:t>
            </a:r>
            <a:r>
              <a:rPr dirty="0" sz="1200" spc="-20">
                <a:solidFill>
                  <a:srgbClr val="131313"/>
                </a:solidFill>
                <a:latin typeface="Arial MT"/>
                <a:cs typeface="Arial MT"/>
              </a:rPr>
              <a:t>d'ui</a:t>
            </a:r>
            <a:r>
              <a:rPr dirty="0" sz="1200">
                <a:solidFill>
                  <a:srgbClr val="131313"/>
                </a:solidFill>
                <a:latin typeface="Arial MT"/>
                <a:cs typeface="Arial MT"/>
              </a:rPr>
              <a:t>	</a:t>
            </a:r>
            <a:r>
              <a:rPr dirty="0" sz="1200" spc="-20">
                <a:solidFill>
                  <a:srgbClr val="0A0A0A"/>
                </a:solidFill>
                <a:latin typeface="Arial MT"/>
                <a:cs typeface="Arial MT"/>
              </a:rPr>
              <a:t>gpnú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655751" y="1184232"/>
            <a:ext cx="1009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solidFill>
                  <a:srgbClr val="B5B5B5"/>
                </a:solidFill>
                <a:latin typeface="Arial MT"/>
                <a:cs typeface="Arial MT"/>
              </a:rPr>
              <a:t>.'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02062" y="1327499"/>
            <a:ext cx="12446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solidFill>
                  <a:srgbClr val="C3979E"/>
                </a:solidFill>
                <a:latin typeface="Arial MT"/>
                <a:cs typeface="Arial MT"/>
              </a:rPr>
              <a:t>!›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40091" y="1626224"/>
            <a:ext cx="5015865" cy="1378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426720">
              <a:lnSpc>
                <a:spcPct val="100000"/>
              </a:lnSpc>
              <a:spcBef>
                <a:spcPts val="100"/>
              </a:spcBef>
              <a:tabLst>
                <a:tab pos="206375" algn="l"/>
              </a:tabLst>
            </a:pPr>
            <a:r>
              <a:rPr dirty="0" sz="1400" spc="-1215">
                <a:solidFill>
                  <a:srgbClr val="B5B5B5"/>
                </a:solidFill>
                <a:latin typeface="Arial MT"/>
                <a:cs typeface="Arial MT"/>
              </a:rPr>
              <a:t>—</a:t>
            </a:r>
            <a:r>
              <a:rPr dirty="0" sz="1400">
                <a:solidFill>
                  <a:srgbClr val="B5B5B5"/>
                </a:solidFill>
                <a:latin typeface="Arial MT"/>
                <a:cs typeface="Arial MT"/>
              </a:rPr>
              <a:t>	</a:t>
            </a:r>
            <a:r>
              <a:rPr dirty="0" sz="1400" spc="-50">
                <a:solidFill>
                  <a:srgbClr val="E6979E"/>
                </a:solidFill>
                <a:latin typeface="Arial MT"/>
                <a:cs typeface="Arial MT"/>
              </a:rPr>
              <a:t>_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35"/>
              </a:spcBef>
            </a:pPr>
            <a:endParaRPr sz="1400">
              <a:latin typeface="Arial MT"/>
              <a:cs typeface="Arial MT"/>
            </a:endParaRPr>
          </a:p>
          <a:p>
            <a:pPr algn="ctr" marL="941069">
              <a:lnSpc>
                <a:spcPts val="1605"/>
              </a:lnSpc>
            </a:pPr>
            <a:r>
              <a:rPr dirty="0" sz="1450" spc="-125">
                <a:solidFill>
                  <a:srgbClr val="0F0F0F"/>
                </a:solidFill>
                <a:latin typeface="Arial MT"/>
                <a:cs typeface="Arial MT"/>
              </a:rPr>
              <a:t>•VAHQMAHu-</a:t>
            </a:r>
            <a:r>
              <a:rPr dirty="0" sz="1450" spc="-100">
                <a:solidFill>
                  <a:srgbClr val="0F0F0F"/>
                </a:solidFill>
                <a:latin typeface="Arial MT"/>
                <a:cs typeface="Arial MT"/>
              </a:rPr>
              <a:t>nnv”</a:t>
            </a:r>
            <a:r>
              <a:rPr dirty="0" sz="1450" spc="-14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450" spc="-45">
                <a:latin typeface="Arial MT"/>
                <a:cs typeface="Arial MT"/>
              </a:rPr>
              <a:t>oHecx-</a:t>
            </a:r>
            <a:r>
              <a:rPr dirty="0" sz="1450" spc="-20">
                <a:latin typeface="Arial MT"/>
                <a:cs typeface="Arial MT"/>
              </a:rPr>
              <a:t>láWH </a:t>
            </a:r>
            <a:r>
              <a:rPr dirty="0" sz="1450" spc="-25">
                <a:solidFill>
                  <a:srgbClr val="161616"/>
                </a:solidFill>
                <a:latin typeface="Arial MT"/>
                <a:cs typeface="Arial MT"/>
              </a:rPr>
              <a:t>TBfIee/tem</a:t>
            </a:r>
            <a:r>
              <a:rPr dirty="0" sz="145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450" spc="-10">
                <a:solidFill>
                  <a:srgbClr val="111111"/>
                </a:solidFill>
                <a:latin typeface="Arial MT"/>
                <a:cs typeface="Arial MT"/>
              </a:rPr>
              <a:t>ypnP/]aX</a:t>
            </a:r>
            <a:endParaRPr sz="1450">
              <a:latin typeface="Arial MT"/>
              <a:cs typeface="Arial MT"/>
            </a:endParaRPr>
          </a:p>
          <a:p>
            <a:pPr algn="ctr" marL="944880">
              <a:lnSpc>
                <a:spcPts val="1485"/>
              </a:lnSpc>
            </a:pPr>
            <a:r>
              <a:rPr dirty="0" sz="1350">
                <a:latin typeface="Arial MT"/>
                <a:cs typeface="Arial MT"/>
              </a:rPr>
              <a:t>3BB/ienu?H</a:t>
            </a:r>
            <a:r>
              <a:rPr dirty="0" sz="1350" spc="235">
                <a:latin typeface="Arial MT"/>
                <a:cs typeface="Arial MT"/>
              </a:rPr>
              <a:t> </a:t>
            </a:r>
            <a:r>
              <a:rPr dirty="0" sz="1350" spc="-25">
                <a:solidFill>
                  <a:srgbClr val="0E0E0E"/>
                </a:solidFill>
                <a:latin typeface="Arial MT"/>
                <a:cs typeface="Arial MT"/>
              </a:rPr>
              <a:t>bYP3fI,g3XYYH</a:t>
            </a:r>
            <a:endParaRPr sz="13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13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250">
                <a:latin typeface="Arial MT"/>
                <a:cs typeface="Arial MT"/>
              </a:rPr>
              <a:t>/tapra</a:t>
            </a:r>
            <a:r>
              <a:rPr dirty="0" sz="1250" spc="95">
                <a:latin typeface="Arial MT"/>
                <a:cs typeface="Arial MT"/>
              </a:rPr>
              <a:t> </a:t>
            </a:r>
            <a:r>
              <a:rPr dirty="0" sz="1250" spc="-50">
                <a:solidFill>
                  <a:srgbClr val="1A1A1A"/>
                </a:solidFill>
                <a:latin typeface="Arial MT"/>
                <a:cs typeface="Arial MT"/>
              </a:rPr>
              <a:t>”</a:t>
            </a:r>
            <a:endParaRPr sz="12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17727" y="3307882"/>
            <a:ext cx="1752600" cy="49466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r>
              <a:rPr dirty="0" sz="1200">
                <a:solidFill>
                  <a:srgbClr val="0F0F0F"/>
                </a:solidFill>
                <a:latin typeface="Arial MT"/>
                <a:cs typeface="Arial MT"/>
              </a:rPr>
              <a:t>Hã</a:t>
            </a:r>
            <a:r>
              <a:rPr dirty="0" sz="1200" spc="4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F0F0F"/>
                </a:solidFill>
                <a:latin typeface="Arial MT"/>
                <a:cs typeface="Arial MT"/>
              </a:rPr>
              <a:t>nú</a:t>
            </a:r>
            <a:r>
              <a:rPr dirty="0" sz="1200" spc="185">
                <a:solidFill>
                  <a:srgbClr val="0F0F0F"/>
                </a:solidFill>
                <a:latin typeface="Arial MT"/>
                <a:cs typeface="Arial MT"/>
              </a:rPr>
              <a:t>  </a:t>
            </a:r>
            <a:r>
              <a:rPr dirty="0" sz="1200" spc="-30">
                <a:solidFill>
                  <a:srgbClr val="131313"/>
                </a:solidFill>
                <a:latin typeface="Arial MT"/>
                <a:cs typeface="Arial MT"/>
              </a:rPr>
              <a:t>bnqrnúH</a:t>
            </a:r>
            <a:r>
              <a:rPr dirty="0" sz="1200" spc="-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papra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60">
                <a:solidFill>
                  <a:srgbClr val="212121"/>
                </a:solidFill>
                <a:latin typeface="Arial MT"/>
                <a:cs typeface="Arial MT"/>
              </a:rPr>
              <a:t>:</a:t>
            </a:r>
            <a:endParaRPr sz="120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125"/>
              </a:spcBef>
            </a:pPr>
            <a:r>
              <a:rPr dirty="0" sz="1700" spc="30">
                <a:solidFill>
                  <a:srgbClr val="0E0E0E"/>
                </a:solidFill>
                <a:latin typeface="Arial MT"/>
                <a:cs typeface="Arial MT"/>
              </a:rPr>
              <a:t>r</a:t>
            </a:r>
            <a:r>
              <a:rPr dirty="0" sz="1700" spc="20">
                <a:solidFill>
                  <a:srgbClr val="0E0E0E"/>
                </a:solidFill>
                <a:latin typeface="Arial MT"/>
                <a:cs typeface="Arial MT"/>
              </a:rPr>
              <a:t>x</a:t>
            </a:r>
            <a:r>
              <a:rPr dirty="0" sz="1700" spc="30">
                <a:solidFill>
                  <a:srgbClr val="0E0E0E"/>
                </a:solidFill>
                <a:latin typeface="Arial MT"/>
                <a:cs typeface="Arial MT"/>
              </a:rPr>
              <a:t>•</a:t>
            </a:r>
            <a:r>
              <a:rPr dirty="0" baseline="-8169" sz="2550" spc="30">
                <a:solidFill>
                  <a:srgbClr val="0E0E0E"/>
                </a:solidFill>
                <a:latin typeface="Arial MT"/>
                <a:cs typeface="Arial MT"/>
              </a:rPr>
              <a:t>u</a:t>
            </a:r>
            <a:r>
              <a:rPr dirty="0" baseline="-8169" sz="2550" spc="44">
                <a:solidFill>
                  <a:srgbClr val="0E0E0E"/>
                </a:solidFill>
                <a:latin typeface="Arial MT"/>
                <a:cs typeface="Arial MT"/>
              </a:rPr>
              <a:t>w</a:t>
            </a:r>
            <a:r>
              <a:rPr dirty="0" baseline="-8169" sz="2550" spc="-1350">
                <a:solidFill>
                  <a:srgbClr val="0E0E0E"/>
                </a:solidFill>
                <a:latin typeface="Arial MT"/>
                <a:cs typeface="Arial MT"/>
              </a:rPr>
              <a:t>a</a:t>
            </a:r>
            <a:r>
              <a:rPr dirty="0" baseline="-3267" sz="2550" spc="44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endParaRPr baseline="-3267" sz="25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016902" y="3291185"/>
            <a:ext cx="4032250" cy="2327275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marL="245745" indent="-206375">
              <a:lnSpc>
                <a:spcPct val="100000"/>
              </a:lnSpc>
              <a:spcBef>
                <a:spcPts val="595"/>
              </a:spcBef>
              <a:buClr>
                <a:srgbClr val="1C1C1C"/>
              </a:buClr>
              <a:buChar char="-"/>
              <a:tabLst>
                <a:tab pos="245745" algn="l"/>
              </a:tabLst>
            </a:pPr>
            <a:r>
              <a:rPr dirty="0" sz="900">
                <a:solidFill>
                  <a:srgbClr val="161616"/>
                </a:solidFill>
                <a:latin typeface="Arial MT"/>
                <a:cs typeface="Arial MT"/>
              </a:rPr>
              <a:t>|gOH</a:t>
            </a:r>
            <a:r>
              <a:rPr dirty="0" sz="900" spc="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1A1A1A"/>
                </a:solidFill>
                <a:latin typeface="Arial MT"/>
                <a:cs typeface="Arial MT"/>
              </a:rPr>
              <a:t>TOOHbl</a:t>
            </a:r>
            <a:r>
              <a:rPr dirty="0" sz="900" spc="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40">
                <a:solidFill>
                  <a:srgbClr val="111111"/>
                </a:solidFill>
                <a:latin typeface="Arial MT"/>
                <a:cs typeface="Arial MT"/>
              </a:rPr>
              <a:t>I”I4IJJ</a:t>
            </a:r>
            <a:r>
              <a:rPr dirty="0" sz="900" spc="1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20">
                <a:solidFill>
                  <a:srgbClr val="111111"/>
                </a:solidFill>
                <a:latin typeface="Arial MT"/>
                <a:cs typeface="Arial MT"/>
              </a:rPr>
              <a:t>"g’H</a:t>
            </a:r>
            <a:endParaRPr sz="900">
              <a:latin typeface="Arial MT"/>
              <a:cs typeface="Arial MT"/>
            </a:endParaRPr>
          </a:p>
          <a:p>
            <a:pPr marL="147320" indent="-96520">
              <a:lnSpc>
                <a:spcPct val="100000"/>
              </a:lnSpc>
              <a:spcBef>
                <a:spcPts val="660"/>
              </a:spcBef>
              <a:buClr>
                <a:srgbClr val="242424"/>
              </a:buClr>
              <a:buChar char="-"/>
              <a:tabLst>
                <a:tab pos="147320" algn="l"/>
                <a:tab pos="793750" algn="l"/>
                <a:tab pos="1471930" algn="l"/>
                <a:tab pos="2602865" algn="l"/>
              </a:tabLst>
            </a:pPr>
            <a:r>
              <a:rPr dirty="0" sz="1200" spc="-10">
                <a:solidFill>
                  <a:srgbClr val="0C0C0C"/>
                </a:solidFill>
                <a:latin typeface="Arial MT"/>
                <a:cs typeface="Arial MT"/>
              </a:rPr>
              <a:t>Aúuiruú</a:t>
            </a:r>
            <a:r>
              <a:rPr dirty="0" sz="1200">
                <a:solidFill>
                  <a:srgbClr val="0C0C0C"/>
                </a:solidFill>
                <a:latin typeface="Arial MT"/>
                <a:cs typeface="Arial MT"/>
              </a:rPr>
              <a:t>	</a:t>
            </a:r>
            <a:r>
              <a:rPr dirty="0" sz="1200" spc="-10">
                <a:solidFill>
                  <a:srgbClr val="0C0C0C"/>
                </a:solidFill>
                <a:latin typeface="Arial MT"/>
                <a:cs typeface="Arial MT"/>
              </a:rPr>
              <a:t>aprapaú</a:t>
            </a:r>
            <a:r>
              <a:rPr dirty="0" sz="1200">
                <a:solidFill>
                  <a:srgbClr val="0C0C0C"/>
                </a:solidFill>
                <a:latin typeface="Arial MT"/>
                <a:cs typeface="Arial MT"/>
              </a:rPr>
              <a:t>	</a:t>
            </a:r>
            <a:r>
              <a:rPr dirty="0" sz="1200" spc="-10">
                <a:solidFill>
                  <a:srgbClr val="111111"/>
                </a:solidFill>
                <a:latin typeface="Arial MT"/>
                <a:cs typeface="Arial MT"/>
              </a:rPr>
              <a:t>Teneenerv,quú</a:t>
            </a:r>
            <a:r>
              <a:rPr dirty="0" sz="1200">
                <a:solidFill>
                  <a:srgbClr val="111111"/>
                </a:solidFill>
                <a:latin typeface="Arial MT"/>
                <a:cs typeface="Arial MT"/>
              </a:rPr>
              <a:t>	</a:t>
            </a:r>
            <a:r>
              <a:rPr dirty="0" sz="1200" spc="-35">
                <a:solidFill>
                  <a:srgbClr val="0F0F0F"/>
                </a:solidFill>
                <a:latin typeface="Arial MT"/>
                <a:cs typeface="Arial MT"/>
              </a:rPr>
              <a:t>XypnuiH</a:t>
            </a:r>
            <a:r>
              <a:rPr dirty="0" sz="12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C0C0C"/>
                </a:solidFill>
                <a:latin typeface="Arial MT"/>
                <a:cs typeface="Arial MT"/>
              </a:rPr>
              <a:t>Teneener</a:t>
            </a:r>
            <a:endParaRPr sz="1200">
              <a:latin typeface="Arial MT"/>
              <a:cs typeface="Arial MT"/>
            </a:endParaRPr>
          </a:p>
          <a:p>
            <a:pPr marL="78105">
              <a:lnSpc>
                <a:spcPct val="100000"/>
              </a:lnSpc>
              <a:spcBef>
                <a:spcPts val="625"/>
              </a:spcBef>
              <a:tabLst>
                <a:tab pos="1271905" algn="l"/>
                <a:tab pos="1765935" algn="l"/>
                <a:tab pos="2331720" algn="l"/>
              </a:tabLst>
            </a:pPr>
            <a:r>
              <a:rPr dirty="0" sz="1200" spc="-20">
                <a:solidFill>
                  <a:srgbClr val="0C0C0C"/>
                </a:solidFill>
                <a:latin typeface="Arial MT"/>
                <a:cs typeface="Arial MT"/>
              </a:rPr>
              <a:t>-</a:t>
            </a:r>
            <a:r>
              <a:rPr dirty="0" sz="1200">
                <a:solidFill>
                  <a:srgbClr val="0C0C0C"/>
                </a:solidFill>
                <a:latin typeface="Arial MT"/>
                <a:cs typeface="Arial MT"/>
              </a:rPr>
              <a:t>Aúuiruúu</a:t>
            </a:r>
            <a:r>
              <a:rPr dirty="0" sz="1200" spc="-6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Opor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solidFill>
                  <a:srgbClr val="0A0A0A"/>
                </a:solidFill>
                <a:latin typeface="Arial MT"/>
                <a:cs typeface="Arial MT"/>
              </a:rPr>
              <a:t>yzruú</a:t>
            </a:r>
            <a:r>
              <a:rPr dirty="0" sz="1200">
                <a:solidFill>
                  <a:srgbClr val="0A0A0A"/>
                </a:solidFill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euivuú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>
                <a:solidFill>
                  <a:srgbClr val="0C0C0C"/>
                </a:solidFill>
                <a:latin typeface="Arial MT"/>
                <a:cs typeface="Arial MT"/>
              </a:rPr>
              <a:t>ra3pai</a:t>
            </a:r>
            <a:r>
              <a:rPr dirty="0" sz="1200" spc="434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181818"/>
                </a:solidFill>
                <a:latin typeface="Arial MT"/>
                <a:cs typeface="Arial MT"/>
              </a:rPr>
              <a:t>papra</a:t>
            </a:r>
            <a:endParaRPr sz="1200">
              <a:latin typeface="Arial MT"/>
              <a:cs typeface="Arial MT"/>
            </a:endParaRPr>
          </a:p>
          <a:p>
            <a:pPr marL="78105">
              <a:lnSpc>
                <a:spcPct val="100000"/>
              </a:lnSpc>
              <a:spcBef>
                <a:spcPts val="650"/>
              </a:spcBef>
              <a:tabLst>
                <a:tab pos="777240" algn="l"/>
              </a:tabLst>
            </a:pPr>
            <a:r>
              <a:rPr dirty="0" sz="1150">
                <a:latin typeface="Arial MT"/>
                <a:cs typeface="Arial MT"/>
              </a:rPr>
              <a:t>-</a:t>
            </a:r>
            <a:r>
              <a:rPr dirty="0" sz="1150" spc="45">
                <a:latin typeface="Arial MT"/>
                <a:cs typeface="Arial MT"/>
              </a:rPr>
              <a:t>Âaurxa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>
                <a:solidFill>
                  <a:srgbClr val="0E0E0E"/>
                </a:solidFill>
                <a:latin typeface="Arial MT"/>
                <a:cs typeface="Arial MT"/>
              </a:rPr>
              <a:t>raapsiH</a:t>
            </a:r>
            <a:r>
              <a:rPr dirty="0" sz="1150" spc="9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Xapunqaa,</a:t>
            </a:r>
            <a:r>
              <a:rPr dirty="0" sz="1150" spc="155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C0C0C"/>
                </a:solidFill>
                <a:latin typeface="Arial MT"/>
                <a:cs typeface="Arial MT"/>
              </a:rPr>
              <a:t>óapnnrã</a:t>
            </a:r>
            <a:r>
              <a:rPr dirty="0" sz="1150" spc="1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150" spc="-210">
                <a:latin typeface="Arial MT"/>
                <a:cs typeface="Arial MT"/>
              </a:rPr>
              <a:t>XOT</a:t>
            </a:r>
            <a:r>
              <a:rPr dirty="0" sz="1150" spc="7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6ãúF/yflãflTblH</a:t>
            </a:r>
            <a:endParaRPr sz="1150">
              <a:latin typeface="Arial MT"/>
              <a:cs typeface="Arial MT"/>
            </a:endParaRPr>
          </a:p>
          <a:p>
            <a:pPr marL="78740">
              <a:lnSpc>
                <a:spcPct val="100000"/>
              </a:lnSpc>
              <a:spcBef>
                <a:spcPts val="580"/>
              </a:spcBef>
            </a:pPr>
            <a:r>
              <a:rPr dirty="0" sz="1250">
                <a:solidFill>
                  <a:srgbClr val="0F0F0F"/>
                </a:solidFill>
                <a:latin typeface="Arial MT"/>
                <a:cs typeface="Arial MT"/>
              </a:rPr>
              <a:t>ra3psi</a:t>
            </a:r>
            <a:r>
              <a:rPr dirty="0" sz="1250" spc="29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E0E0E"/>
                </a:solidFill>
                <a:latin typeface="Arial MT"/>
                <a:cs typeface="Arial MT"/>
              </a:rPr>
              <a:t>papra</a:t>
            </a:r>
            <a:endParaRPr sz="1250">
              <a:latin typeface="Arial MT"/>
              <a:cs typeface="Arial MT"/>
            </a:endParaRPr>
          </a:p>
          <a:p>
            <a:pPr marL="81280">
              <a:lnSpc>
                <a:spcPct val="100000"/>
              </a:lnSpc>
              <a:spcBef>
                <a:spcPts val="790"/>
              </a:spcBef>
            </a:pPr>
            <a:r>
              <a:rPr dirty="0" sz="1050" spc="-30">
                <a:solidFill>
                  <a:srgbClr val="0A0A0A"/>
                </a:solidFill>
                <a:latin typeface="Arial MT"/>
                <a:cs typeface="Arial MT"/>
              </a:rPr>
              <a:t>-CaúHIAlãH,g</a:t>
            </a:r>
            <a:r>
              <a:rPr dirty="0" sz="1050" spc="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1050" spc="-45">
                <a:solidFill>
                  <a:srgbClr val="0C0C0C"/>
                </a:solidFill>
                <a:latin typeface="Arial MT"/>
                <a:cs typeface="Arial MT"/>
              </a:rPr>
              <a:t>CgMblH</a:t>
            </a:r>
            <a:r>
              <a:rPr dirty="0" sz="1050" spc="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050" spc="75">
                <a:latin typeface="Arial MT"/>
                <a:cs typeface="Arial MT"/>
              </a:rPr>
              <a:t>3acar</a:t>
            </a:r>
            <a:r>
              <a:rPr dirty="0" sz="1050" spc="-30">
                <a:latin typeface="Arial MT"/>
                <a:cs typeface="Arial MT"/>
              </a:rPr>
              <a:t> </a:t>
            </a:r>
            <a:r>
              <a:rPr dirty="0" sz="1050" spc="85">
                <a:solidFill>
                  <a:srgbClr val="0E0E0E"/>
                </a:solidFill>
                <a:latin typeface="Arial MT"/>
                <a:cs typeface="Arial MT"/>
              </a:rPr>
              <a:t>papra</a:t>
            </a:r>
            <a:endParaRPr sz="1050">
              <a:latin typeface="Arial MT"/>
              <a:cs typeface="Arial MT"/>
            </a:endParaRPr>
          </a:p>
          <a:p>
            <a:pPr marL="77470">
              <a:lnSpc>
                <a:spcPct val="100000"/>
              </a:lnSpc>
              <a:spcBef>
                <a:spcPts val="630"/>
              </a:spcBef>
            </a:pPr>
            <a:r>
              <a:rPr dirty="0" sz="1250" spc="-55">
                <a:solidFill>
                  <a:srgbClr val="0C0C0C"/>
                </a:solidFill>
                <a:latin typeface="Arial MT"/>
                <a:cs typeface="Arial MT"/>
              </a:rPr>
              <a:t>-</a:t>
            </a:r>
            <a:r>
              <a:rPr dirty="0" sz="1250" spc="-70">
                <a:solidFill>
                  <a:srgbClr val="0C0C0C"/>
                </a:solidFill>
                <a:latin typeface="Arial MT"/>
                <a:cs typeface="Arial MT"/>
              </a:rPr>
              <a:t>XapaaT</a:t>
            </a:r>
            <a:r>
              <a:rPr dirty="0" sz="1250" spc="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F0F0F"/>
                </a:solidFill>
                <a:latin typeface="Arial MT"/>
                <a:cs typeface="Arial MT"/>
              </a:rPr>
              <a:t>õyc</a:t>
            </a:r>
            <a:r>
              <a:rPr dirty="0" sz="1250" spc="-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2222" sz="1875" spc="-15">
                <a:solidFill>
                  <a:srgbClr val="111111"/>
                </a:solidFill>
                <a:latin typeface="Arial MT"/>
                <a:cs typeface="Arial MT"/>
              </a:rPr>
              <a:t>rri*</a:t>
            </a:r>
            <a:r>
              <a:rPr dirty="0" baseline="-6666" sz="1875" spc="-15">
                <a:solidFill>
                  <a:srgbClr val="111111"/>
                </a:solidFill>
                <a:latin typeface="Arial MT"/>
                <a:cs typeface="Arial MT"/>
              </a:rPr>
              <a:t>*W</a:t>
            </a:r>
            <a:r>
              <a:rPr dirty="0" baseline="2222" sz="1875" spc="-15">
                <a:solidFill>
                  <a:srgbClr val="111111"/>
                </a:solidFill>
                <a:latin typeface="Arial MT"/>
                <a:cs typeface="Arial MT"/>
              </a:rPr>
              <a:t>H</a:t>
            </a:r>
            <a:endParaRPr baseline="2222" sz="1875">
              <a:latin typeface="Arial MT"/>
              <a:cs typeface="Arial MT"/>
            </a:endParaRPr>
          </a:p>
          <a:p>
            <a:pPr marL="77470">
              <a:lnSpc>
                <a:spcPct val="100000"/>
              </a:lnSpc>
              <a:spcBef>
                <a:spcPts val="515"/>
              </a:spcBef>
            </a:pPr>
            <a:r>
              <a:rPr dirty="0" sz="1250" spc="-50">
                <a:latin typeface="Arial MT"/>
                <a:cs typeface="Arial MT"/>
              </a:rPr>
              <a:t>-</a:t>
            </a:r>
            <a:r>
              <a:rPr dirty="0" sz="1250" spc="-70">
                <a:latin typeface="Arial MT"/>
                <a:cs typeface="Arial MT"/>
              </a:rPr>
              <a:t>XapaaT</a:t>
            </a:r>
            <a:r>
              <a:rPr dirty="0" sz="1250" spc="10"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Arial MT"/>
                <a:cs typeface="Arial MT"/>
              </a:rPr>
              <a:t>6yc</a:t>
            </a:r>
            <a:r>
              <a:rPr dirty="0" sz="1250" spc="-5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Arial MT"/>
                <a:cs typeface="Arial MT"/>
              </a:rPr>
              <a:t>rnwyy</a:t>
            </a:r>
            <a:endParaRPr sz="1250">
              <a:latin typeface="Arial MT"/>
              <a:cs typeface="Arial MT"/>
            </a:endParaRPr>
          </a:p>
          <a:p>
            <a:pPr marL="81280">
              <a:lnSpc>
                <a:spcPct val="100000"/>
              </a:lnSpc>
              <a:spcBef>
                <a:spcPts val="640"/>
              </a:spcBef>
            </a:pPr>
            <a:r>
              <a:rPr dirty="0" sz="1200" spc="-25">
                <a:solidFill>
                  <a:srgbClr val="0C0C0C"/>
                </a:solidFill>
                <a:latin typeface="Arial MT"/>
                <a:cs typeface="Arial MT"/>
              </a:rPr>
              <a:t>-XapaaT</a:t>
            </a:r>
            <a:r>
              <a:rPr dirty="0" sz="1200" spc="2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0F0F0F"/>
                </a:solidFill>
                <a:latin typeface="Arial MT"/>
                <a:cs typeface="Arial MT"/>
              </a:rPr>
              <a:t>6yc</a:t>
            </a:r>
            <a:r>
              <a:rPr dirty="0" sz="1200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F0F0F"/>
                </a:solidFill>
                <a:latin typeface="Arial MT"/>
                <a:cs typeface="Arial MT"/>
              </a:rPr>
              <a:t>rumyy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942730" y="6727163"/>
            <a:ext cx="577850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20">
                <a:solidFill>
                  <a:srgbClr val="0F0F0F"/>
                </a:solidFill>
                <a:latin typeface="Courier New"/>
                <a:cs typeface="Courier New"/>
              </a:rPr>
              <a:t>---000--</a:t>
            </a:r>
            <a:r>
              <a:rPr dirty="0" sz="1150" spc="-105">
                <a:solidFill>
                  <a:srgbClr val="0F0F0F"/>
                </a:solidFill>
                <a:latin typeface="Courier New"/>
                <a:cs typeface="Courier New"/>
              </a:rPr>
              <a:t>-</a:t>
            </a:r>
            <a:endParaRPr sz="11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60271" y="10554452"/>
            <a:ext cx="1057910" cy="0"/>
          </a:xfrm>
          <a:custGeom>
            <a:avLst/>
            <a:gdLst/>
            <a:ahLst/>
            <a:cxnLst/>
            <a:rect l="l" t="t" r="r" b="b"/>
            <a:pathLst>
              <a:path w="1057910" h="0">
                <a:moveTo>
                  <a:pt x="0" y="0"/>
                </a:moveTo>
                <a:lnTo>
                  <a:pt x="1057708" y="0"/>
                </a:lnTo>
              </a:path>
            </a:pathLst>
          </a:custGeom>
          <a:ln w="15241">
            <a:solidFill>
              <a:srgbClr val="38383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8354" y="3252448"/>
            <a:ext cx="719364" cy="185941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437761" y="2712406"/>
            <a:ext cx="492759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45">
                <a:latin typeface="Arial MT"/>
                <a:cs typeface="Arial MT"/>
              </a:rPr>
              <a:t>,Qapra: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114691" y="719125"/>
            <a:ext cx="64769" cy="201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50">
                <a:solidFill>
                  <a:srgbClr val="0F0F0F"/>
                </a:solidFill>
                <a:latin typeface="Arial MT"/>
                <a:cs typeface="Arial MT"/>
              </a:rPr>
              <a:t>,</a:t>
            </a:r>
            <a:endParaRPr sz="11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161807" y="545378"/>
            <a:ext cx="3070225" cy="54991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77165" marR="5080" indent="-127000">
              <a:lnSpc>
                <a:spcPct val="102600"/>
              </a:lnSpc>
              <a:spcBef>
                <a:spcPts val="65"/>
              </a:spcBef>
              <a:tabLst>
                <a:tab pos="2098040" algn="l"/>
                <a:tab pos="2521585" algn="l"/>
              </a:tabLst>
            </a:pPr>
            <a:r>
              <a:rPr dirty="0" sz="1150" spc="-35">
                <a:latin typeface="Arial MT"/>
                <a:cs typeface="Arial MT"/>
              </a:rPr>
              <a:t>AüurnWH</a:t>
            </a:r>
            <a:r>
              <a:rPr dirty="0" sz="1150" spc="-5"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0C0C0C"/>
                </a:solidFill>
                <a:latin typeface="Arial MT"/>
                <a:cs typeface="Arial MT"/>
              </a:rPr>
              <a:t>riprapunH</a:t>
            </a:r>
            <a:r>
              <a:rPr dirty="0" sz="1150" spc="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Tenesnempnü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30">
                <a:latin typeface="Arial MT"/>
                <a:cs typeface="Arial MT"/>
              </a:rPr>
              <a:t>XypnbiH </a:t>
            </a:r>
            <a:r>
              <a:rPr dirty="0" sz="1150">
                <a:solidFill>
                  <a:srgbClr val="0F0F0F"/>
                </a:solidFill>
                <a:latin typeface="Arial MT"/>
                <a:cs typeface="Arial MT"/>
              </a:rPr>
              <a:t>2</a:t>
            </a:r>
            <a:r>
              <a:rPr dirty="0" baseline="2415" sz="1725">
                <a:solidFill>
                  <a:srgbClr val="0F0F0F"/>
                </a:solidFill>
                <a:latin typeface="Arial MT"/>
                <a:cs typeface="Arial MT"/>
              </a:rPr>
              <a:t>025</a:t>
            </a:r>
            <a:r>
              <a:rPr dirty="0" baseline="2415" sz="1725" spc="2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baseline="2415" sz="1725">
                <a:solidFill>
                  <a:srgbClr val="111111"/>
                </a:solidFill>
                <a:latin typeface="Arial MT"/>
                <a:cs typeface="Arial MT"/>
              </a:rPr>
              <a:t>on</a:t>
            </a:r>
            <a:r>
              <a:rPr dirty="0" baseline="2415" sz="1725" spc="5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2415" sz="1725">
                <a:solidFill>
                  <a:srgbClr val="111111"/>
                </a:solidFill>
                <a:latin typeface="Arial MT"/>
                <a:cs typeface="Arial MT"/>
              </a:rPr>
              <a:t>i</a:t>
            </a:r>
            <a:r>
              <a:rPr dirty="0" baseline="2415" sz="1725" spc="157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2415" sz="1725">
                <a:solidFill>
                  <a:srgbClr val="0C0C0C"/>
                </a:solidFill>
                <a:latin typeface="Arial MT"/>
                <a:cs typeface="Arial MT"/>
              </a:rPr>
              <a:t>02</a:t>
            </a:r>
            <a:r>
              <a:rPr dirty="0" baseline="2415" sz="1725" spc="-22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baseline="2415" sz="1725">
                <a:solidFill>
                  <a:srgbClr val="080808"/>
                </a:solidFill>
                <a:latin typeface="Arial MT"/>
                <a:cs typeface="Arial MT"/>
              </a:rPr>
              <a:t>pyraap</a:t>
            </a:r>
            <a:r>
              <a:rPr dirty="0" baseline="2415" sz="1725" spc="232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baseline="2415" sz="1725" spc="-15">
                <a:solidFill>
                  <a:srgbClr val="111111"/>
                </a:solidFill>
                <a:latin typeface="Arial MT"/>
                <a:cs typeface="Arial MT"/>
              </a:rPr>
              <a:t>capai</a:t>
            </a:r>
            <a:r>
              <a:rPr dirty="0" baseline="2415" sz="1725">
                <a:solidFill>
                  <a:srgbClr val="111111"/>
                </a:solidFill>
                <a:latin typeface="Arial MT"/>
                <a:cs typeface="Arial MT"/>
              </a:rPr>
              <a:t>	</a:t>
            </a:r>
            <a:r>
              <a:rPr dirty="0" baseline="2415" sz="1725" spc="-75">
                <a:latin typeface="Arial MT"/>
                <a:cs typeface="Arial MT"/>
              </a:rPr>
              <a:t>13-</a:t>
            </a:r>
            <a:r>
              <a:rPr dirty="0" baseline="2415" sz="1725">
                <a:latin typeface="Arial MT"/>
                <a:cs typeface="Arial MT"/>
              </a:rPr>
              <a:t>Hbi</a:t>
            </a:r>
            <a:r>
              <a:rPr dirty="0" baseline="2415" sz="1725" spc="-67">
                <a:latin typeface="Arial MT"/>
                <a:cs typeface="Arial MT"/>
              </a:rPr>
              <a:t> </a:t>
            </a:r>
            <a:r>
              <a:rPr dirty="0" baseline="2415" sz="1725" spc="-15">
                <a:latin typeface="Arial MT"/>
                <a:cs typeface="Arial MT"/>
              </a:rPr>
              <a:t>eppnn</a:t>
            </a:r>
            <a:endParaRPr baseline="2415" sz="1725">
              <a:latin typeface="Arial MT"/>
              <a:cs typeface="Arial MT"/>
            </a:endParaRPr>
          </a:p>
          <a:p>
            <a:pPr marL="12700">
              <a:lnSpc>
                <a:spcPts val="1330"/>
              </a:lnSpc>
              <a:tabLst>
                <a:tab pos="262890" algn="l"/>
                <a:tab pos="1567180" algn="l"/>
              </a:tabLst>
            </a:pPr>
            <a:r>
              <a:rPr dirty="0" sz="1200" spc="-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1200">
                <a:solidFill>
                  <a:srgbClr val="282828"/>
                </a:solidFill>
                <a:latin typeface="Arial MT"/>
                <a:cs typeface="Arial MT"/>
              </a:rPr>
              <a:t>	</a:t>
            </a:r>
            <a:r>
              <a:rPr dirty="0" sz="1200">
                <a:solidFill>
                  <a:srgbClr val="080808"/>
                </a:solidFill>
                <a:latin typeface="Arial MT"/>
                <a:cs typeface="Arial MT"/>
              </a:rPr>
              <a:t>pyraap</a:t>
            </a:r>
            <a:r>
              <a:rPr dirty="0" sz="1200" spc="1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1200" spc="-10">
                <a:solidFill>
                  <a:srgbClr val="0A0A0A"/>
                </a:solidFill>
                <a:latin typeface="Arial MT"/>
                <a:cs typeface="Arial MT"/>
              </a:rPr>
              <a:t>Tomoonsi</a:t>
            </a:r>
            <a:r>
              <a:rPr dirty="0" sz="1200">
                <a:solidFill>
                  <a:srgbClr val="0A0A0A"/>
                </a:solidFill>
                <a:latin typeface="Arial MT"/>
                <a:cs typeface="Arial MT"/>
              </a:rPr>
              <a:t>	</a:t>
            </a:r>
            <a:r>
              <a:rPr dirty="0" sz="1200">
                <a:latin typeface="Arial MT"/>
                <a:cs typeface="Arial MT"/>
              </a:rPr>
              <a:t>xoëppyraap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xaBcpaeT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831146" y="2102763"/>
            <a:ext cx="3298825" cy="384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290"/>
              </a:lnSpc>
              <a:spcBef>
                <a:spcPts val="100"/>
              </a:spcBef>
            </a:pPr>
            <a:r>
              <a:rPr dirty="0" sz="1200" spc="-50">
                <a:latin typeface="Arial MT"/>
                <a:cs typeface="Arial MT"/>
              </a:rPr>
              <a:t>“VAH,QMAHb-</a:t>
            </a:r>
            <a:r>
              <a:rPr dirty="0" sz="1200" spc="-20">
                <a:latin typeface="Arial MT"/>
                <a:cs typeface="Arial MT"/>
              </a:rPr>
              <a:t>PIfIU”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OH6XXK-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It4H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30">
                <a:solidFill>
                  <a:srgbClr val="0C0C0C"/>
                </a:solidFill>
                <a:latin typeface="Arial MT"/>
                <a:cs typeface="Arial MT"/>
              </a:rPr>
              <a:t>XFIHATITbIH</a:t>
            </a:r>
            <a:endParaRPr sz="1200">
              <a:latin typeface="Arial MT"/>
              <a:cs typeface="Arial MT"/>
            </a:endParaRPr>
          </a:p>
          <a:p>
            <a:pPr algn="ctr" marL="1270">
              <a:lnSpc>
                <a:spcPts val="1530"/>
              </a:lnSpc>
            </a:pPr>
            <a:r>
              <a:rPr dirty="0" sz="1400" spc="-45">
                <a:latin typeface="Arial MT"/>
                <a:cs typeface="Arial MT"/>
              </a:rPr>
              <a:t>36BfI6riI4ÜH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6Yr'snAsxwH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98369" y="2715708"/>
            <a:ext cx="4248150" cy="1244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115">
              <a:lnSpc>
                <a:spcPct val="100000"/>
              </a:lnSpc>
              <a:spcBef>
                <a:spcPts val="100"/>
              </a:spcBef>
              <a:tabLst>
                <a:tab pos="2546350" algn="l"/>
              </a:tabLst>
            </a:pPr>
            <a:r>
              <a:rPr dirty="0" sz="1150" spc="-20">
                <a:latin typeface="Arial MT"/>
                <a:cs typeface="Arial MT"/>
              </a:rPr>
              <a:t>-</a:t>
            </a:r>
            <a:r>
              <a:rPr dirty="0" sz="1150">
                <a:latin typeface="Arial MT"/>
                <a:cs typeface="Arial MT"/>
              </a:rPr>
              <a:t>AèuirnüH</a:t>
            </a:r>
            <a:r>
              <a:rPr dirty="0" sz="1150" spc="1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nprapnüH</a:t>
            </a:r>
            <a:r>
              <a:rPr dirty="0" sz="1150" spc="-6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TeJ3eener</a:t>
            </a:r>
            <a:r>
              <a:rPr dirty="0" sz="1150" spc="165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,qnü</a:t>
            </a:r>
            <a:r>
              <a:rPr dirty="0" sz="1150">
                <a:latin typeface="Arial MT"/>
                <a:cs typeface="Arial MT"/>
              </a:rPr>
              <a:t>	</a:t>
            </a:r>
            <a:r>
              <a:rPr dirty="0" sz="1150" spc="-10">
                <a:latin typeface="Arial MT"/>
                <a:cs typeface="Arial MT"/>
              </a:rPr>
              <a:t>XypnbiH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xyynb</a:t>
            </a:r>
            <a:r>
              <a:rPr dirty="0" sz="1150" spc="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apx</a:t>
            </a:r>
            <a:r>
              <a:rPr dirty="0" sz="1150" spc="40">
                <a:latin typeface="Arial MT"/>
                <a:cs typeface="Arial MT"/>
              </a:rPr>
              <a:t> </a:t>
            </a:r>
            <a:r>
              <a:rPr dirty="0" sz="1150" spc="-20">
                <a:latin typeface="Arial MT"/>
                <a:cs typeface="Arial MT"/>
              </a:rPr>
              <a:t>aye,</a:t>
            </a:r>
            <a:endParaRPr sz="1150">
              <a:latin typeface="Arial MT"/>
              <a:cs typeface="Arial MT"/>
            </a:endParaRPr>
          </a:p>
          <a:p>
            <a:pPr marL="34925">
              <a:lnSpc>
                <a:spcPct val="100000"/>
              </a:lnSpc>
              <a:spcBef>
                <a:spcPts val="810"/>
              </a:spcBef>
            </a:pPr>
            <a:r>
              <a:rPr dirty="0" sz="1000" spc="-20">
                <a:latin typeface="Arial MT"/>
                <a:cs typeface="Arial MT"/>
              </a:rPr>
              <a:t>XBH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lf1T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 spc="-40">
                <a:latin typeface="Arial MT"/>
                <a:cs typeface="Arial MT"/>
              </a:rPr>
              <a:t>LIII»</a:t>
            </a:r>
            <a:r>
              <a:rPr dirty="0" sz="1000" spc="375">
                <a:latin typeface="Arial MT"/>
                <a:cs typeface="Arial MT"/>
              </a:rPr>
              <a:t> </a:t>
            </a:r>
            <a:r>
              <a:rPr dirty="0" sz="1000" spc="100">
                <a:latin typeface="Arial MT"/>
                <a:cs typeface="Arial MT"/>
              </a:rPr>
              <a:t>unnraa-</a:t>
            </a:r>
            <a:r>
              <a:rPr dirty="0" sz="1000" spc="105">
                <a:latin typeface="Arial MT"/>
                <a:cs typeface="Arial MT"/>
              </a:rPr>
              <a:t>y</a:t>
            </a:r>
            <a:r>
              <a:rPr dirty="0" sz="1000" spc="4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snrsaHt4d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x3fïTCHn</a:t>
            </a:r>
            <a:r>
              <a:rPr dirty="0" sz="1000" spc="204">
                <a:latin typeface="Arial MT"/>
                <a:cs typeface="Arial MT"/>
              </a:rPr>
              <a:t>  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250">
                <a:latin typeface="Arial MT"/>
                <a:cs typeface="Arial MT"/>
              </a:rPr>
              <a:t> </a:t>
            </a:r>
            <a:r>
              <a:rPr dirty="0" sz="1000" spc="65">
                <a:latin typeface="Arial MT"/>
                <a:cs typeface="Arial MT"/>
              </a:rPr>
              <a:t>apra</a:t>
            </a:r>
            <a:endParaRPr sz="1000">
              <a:latin typeface="Arial MT"/>
              <a:cs typeface="Arial MT"/>
            </a:endParaRPr>
          </a:p>
          <a:p>
            <a:pPr marL="37465">
              <a:lnSpc>
                <a:spcPct val="100000"/>
              </a:lnSpc>
              <a:spcBef>
                <a:spcPts val="765"/>
              </a:spcBef>
              <a:tabLst>
                <a:tab pos="2331085" algn="l"/>
              </a:tabLst>
            </a:pPr>
            <a:r>
              <a:rPr dirty="0" sz="110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1100" spc="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1100" spc="-100">
                <a:latin typeface="Arial MT"/>
                <a:cs typeface="Arial MT"/>
              </a:rPr>
              <a:t>AÜMFHüH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 spc="60">
                <a:latin typeface="Arial MT"/>
                <a:cs typeface="Arial MT"/>
              </a:rPr>
              <a:t>3acar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paprbiH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T£ïMrai</a:t>
            </a:r>
            <a:r>
              <a:rPr dirty="0" sz="1100">
                <a:latin typeface="Arial MT"/>
                <a:cs typeface="Arial MT"/>
              </a:rPr>
              <a:t>	raapbiH</a:t>
            </a:r>
            <a:r>
              <a:rPr dirty="0" sz="1100" spc="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Xn</a:t>
            </a:r>
            <a:r>
              <a:rPr dirty="0" sz="1100" spc="3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anT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wnHX'tI‹nr3a-</a:t>
            </a:r>
            <a:endParaRPr sz="1100">
              <a:latin typeface="Arial MT"/>
              <a:cs typeface="Arial MT"/>
            </a:endParaRPr>
          </a:p>
          <a:p>
            <a:pPr marL="41910">
              <a:lnSpc>
                <a:spcPct val="100000"/>
              </a:lnSpc>
              <a:spcBef>
                <a:spcPts val="770"/>
              </a:spcBef>
              <a:tabLst>
                <a:tab pos="1544955" algn="l"/>
              </a:tabLst>
            </a:pPr>
            <a:r>
              <a:rPr dirty="0" sz="1050" spc="50">
                <a:latin typeface="Arial MT"/>
                <a:cs typeface="Arial MT"/>
              </a:rPr>
              <a:t>/H3flr33</a:t>
            </a:r>
            <a:r>
              <a:rPr dirty="0" sz="1050" spc="325">
                <a:latin typeface="Arial MT"/>
                <a:cs typeface="Arial MT"/>
              </a:rPr>
              <a:t> </a:t>
            </a:r>
            <a:r>
              <a:rPr dirty="0" sz="1050" spc="-110">
                <a:latin typeface="Arial MT"/>
                <a:cs typeface="Arial MT"/>
              </a:rPr>
              <a:t>nW</a:t>
            </a:r>
            <a:r>
              <a:rPr dirty="0" sz="1050" spc="114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xanTCnè</a:t>
            </a:r>
            <a:r>
              <a:rPr dirty="0" sz="1050">
                <a:latin typeface="Arial MT"/>
                <a:cs typeface="Arial MT"/>
              </a:rPr>
              <a:t>	</a:t>
            </a:r>
            <a:r>
              <a:rPr dirty="0" sz="1050" spc="80">
                <a:solidFill>
                  <a:srgbClr val="0A0A0A"/>
                </a:solidFill>
                <a:latin typeface="Arial MT"/>
                <a:cs typeface="Arial MT"/>
              </a:rPr>
              <a:t>papra</a:t>
            </a:r>
            <a:endParaRPr sz="10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50"/>
              </a:spcBef>
              <a:tabLst>
                <a:tab pos="664210" algn="l"/>
                <a:tab pos="3012440" algn="l"/>
              </a:tabLst>
            </a:pP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50">
                <a:latin typeface="Arial MT"/>
                <a:cs typeface="Arial MT"/>
              </a:rPr>
              <a:t>6uunü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5">
                <a:latin typeface="Arial MT"/>
                <a:cs typeface="Arial MT"/>
              </a:rPr>
              <a:t>ypnp,rI,riara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Tanaenen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xapnyqca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iapramnnTaH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73788" y="5157584"/>
            <a:ext cx="568960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04">
                <a:solidFill>
                  <a:srgbClr val="0C0C0C"/>
                </a:solidFill>
                <a:latin typeface="Courier New"/>
                <a:cs typeface="Courier New"/>
              </a:rPr>
              <a:t>---O0O--</a:t>
            </a:r>
            <a:r>
              <a:rPr dirty="0" sz="1100" spc="-65">
                <a:solidFill>
                  <a:srgbClr val="0C0C0C"/>
                </a:solidFill>
                <a:latin typeface="Courier New"/>
                <a:cs typeface="Courier New"/>
              </a:rPr>
              <a:t>-</a:t>
            </a:r>
            <a:endParaRPr sz="11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RUFUS!!!</dc:creator>
  <dc:title>Full page photo</dc:title>
  <dcterms:created xsi:type="dcterms:W3CDTF">2025-12-22T10:33:47Z</dcterms:created>
  <dcterms:modified xsi:type="dcterms:W3CDTF">2025-12-22T10:33:47Z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2025-02-14T00:00:00Z</vt:filetime>
  </property>
  <property fmtid="{D5CDD505-2E9C-101B-9397-08002B2CF9AE}" pid="3" name="LastSaved">
    <vt:filetime>2025-12-22T00:00:00Z</vt:filetime>
  </property>
  <property fmtid="{D5CDD505-2E9C-101B-9397-08002B2CF9AE}" pid="4" name="Producer">
    <vt:lpwstr>Microsoft: Print To PDF</vt:lpwstr>
  </property>
</Properties>
</file>