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13"/>
  </p:notesMasterIdLst>
  <p:sldIdLst>
    <p:sldId id="256" r:id="rId2"/>
    <p:sldId id="631" r:id="rId3"/>
    <p:sldId id="629" r:id="rId4"/>
    <p:sldId id="641" r:id="rId5"/>
    <p:sldId id="634" r:id="rId6"/>
    <p:sldId id="633" r:id="rId7"/>
    <p:sldId id="638" r:id="rId8"/>
    <p:sldId id="278" r:id="rId9"/>
    <p:sldId id="640" r:id="rId10"/>
    <p:sldId id="619" r:id="rId11"/>
    <p:sldId id="584" r:id="rId1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829"/>
    <a:srgbClr val="00AFF0"/>
    <a:srgbClr val="00AF50"/>
    <a:srgbClr val="D8E09C"/>
    <a:srgbClr val="D78B35"/>
    <a:srgbClr val="024178"/>
    <a:srgbClr val="4E67C8"/>
    <a:srgbClr val="E8AF90"/>
    <a:srgbClr val="FF002C"/>
    <a:srgbClr val="0553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7" autoAdjust="0"/>
    <p:restoredTop sz="94660"/>
  </p:normalViewPr>
  <p:slideViewPr>
    <p:cSldViewPr snapToGrid="0">
      <p:cViewPr varScale="1">
        <p:scale>
          <a:sx n="113" d="100"/>
          <a:sy n="113" d="100"/>
        </p:scale>
        <p:origin x="5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311A07D-745A-4C41-8AF8-843D63A8B1EB}" type="datetimeFigureOut">
              <a:rPr lang="en-US" smtClean="0"/>
              <a:t>11/3/2025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6A77C90-0B15-4D34-9CBA-06A2325B4AB5}" type="slidenum">
              <a:rPr lang="en-US" smtClean="0"/>
              <a:t>‹#›</a:t>
            </a:fld>
            <a:endParaRPr lang="en-US"/>
          </a:p>
        </p:txBody>
      </p:sp>
    </p:spTree>
    <p:extLst>
      <p:ext uri="{BB962C8B-B14F-4D97-AF65-F5344CB8AC3E}">
        <p14:creationId xmlns:p14="http://schemas.microsoft.com/office/powerpoint/2010/main" val="341418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08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5513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445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38802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4231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65004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6261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5784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125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979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496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330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7070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531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7696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709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545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11/3/2025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873744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gif"/><Relationship Id="rId7"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gif"/><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red background with a white rectangle&#10;&#10;Description automatically generated">
            <a:extLst>
              <a:ext uri="{FF2B5EF4-FFF2-40B4-BE49-F238E27FC236}">
                <a16:creationId xmlns:a16="http://schemas.microsoft.com/office/drawing/2014/main" id="{1B6B2659-E179-6D22-C868-7084F40FB251}"/>
              </a:ext>
            </a:extLst>
          </p:cNvPr>
          <p:cNvPicPr>
            <a:picLocks noChangeAspect="1"/>
          </p:cNvPicPr>
          <p:nvPr/>
        </p:nvPicPr>
        <p:blipFill>
          <a:blip r:embed="rId2"/>
          <a:stretch>
            <a:fillRect/>
          </a:stretch>
        </p:blipFill>
        <p:spPr>
          <a:xfrm>
            <a:off x="107950" y="-3175"/>
            <a:ext cx="12184380" cy="6858000"/>
          </a:xfrm>
          <a:prstGeom prst="rect">
            <a:avLst/>
          </a:prstGeom>
        </p:spPr>
      </p:pic>
      <p:sp>
        <p:nvSpPr>
          <p:cNvPr id="12" name="Rectangle 11">
            <a:extLst>
              <a:ext uri="{FF2B5EF4-FFF2-40B4-BE49-F238E27FC236}">
                <a16:creationId xmlns:a16="http://schemas.microsoft.com/office/drawing/2014/main" id="{FBD414BC-4585-947F-C748-B880CE5E34A6}"/>
              </a:ext>
            </a:extLst>
          </p:cNvPr>
          <p:cNvSpPr/>
          <p:nvPr/>
        </p:nvSpPr>
        <p:spPr>
          <a:xfrm>
            <a:off x="107950" y="120650"/>
            <a:ext cx="11976100" cy="661035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ester" panose="00000500000000000000" pitchFamily="2" charset="0"/>
            </a:endParaRPr>
          </a:p>
        </p:txBody>
      </p:sp>
      <p:sp>
        <p:nvSpPr>
          <p:cNvPr id="4" name="TextBox 3">
            <a:extLst>
              <a:ext uri="{FF2B5EF4-FFF2-40B4-BE49-F238E27FC236}">
                <a16:creationId xmlns:a16="http://schemas.microsoft.com/office/drawing/2014/main" id="{2385B340-1615-004B-9C35-37A054DD632A}"/>
              </a:ext>
            </a:extLst>
          </p:cNvPr>
          <p:cNvSpPr txBox="1"/>
          <p:nvPr/>
        </p:nvSpPr>
        <p:spPr>
          <a:xfrm>
            <a:off x="1870248" y="2835116"/>
            <a:ext cx="8992485" cy="1569660"/>
          </a:xfrm>
          <a:prstGeom prst="rect">
            <a:avLst/>
          </a:prstGeom>
          <a:noFill/>
        </p:spPr>
        <p:txBody>
          <a:bodyPr wrap="square">
            <a:spAutoFit/>
          </a:bodyPr>
          <a:lstStyle/>
          <a:p>
            <a:pPr algn="ctr"/>
            <a:r>
              <a:rPr lang="mn-MN" sz="3200" b="1" dirty="0">
                <a:solidFill>
                  <a:schemeClr val="bg1"/>
                </a:solidFill>
                <a:latin typeface="Fester" panose="00000500000000000000" pitchFamily="2" charset="0"/>
              </a:rPr>
              <a:t>ТӨРИЙН БАЙГУУЛЛАГА, АЛБАН ТУШААЛТАНД 202</a:t>
            </a:r>
            <a:r>
              <a:rPr lang="en-US" sz="3200" b="1" dirty="0">
                <a:solidFill>
                  <a:schemeClr val="bg1"/>
                </a:solidFill>
                <a:latin typeface="Fester" panose="00000500000000000000" pitchFamily="2" charset="0"/>
              </a:rPr>
              <a:t>5</a:t>
            </a:r>
            <a:r>
              <a:rPr lang="mn-MN" sz="3200" b="1" dirty="0">
                <a:solidFill>
                  <a:schemeClr val="bg1"/>
                </a:solidFill>
                <a:latin typeface="Fester" panose="00000500000000000000" pitchFamily="2" charset="0"/>
              </a:rPr>
              <a:t>  ОНЫ </a:t>
            </a:r>
            <a:r>
              <a:rPr lang="en-US" sz="3200" b="1" dirty="0">
                <a:solidFill>
                  <a:schemeClr val="bg1"/>
                </a:solidFill>
                <a:latin typeface="Fester" panose="00000500000000000000" pitchFamily="2" charset="0"/>
              </a:rPr>
              <a:t>3-</a:t>
            </a:r>
            <a:r>
              <a:rPr lang="mn-MN" sz="3200" b="1" dirty="0">
                <a:solidFill>
                  <a:schemeClr val="bg1"/>
                </a:solidFill>
                <a:latin typeface="Fester" panose="00000500000000000000" pitchFamily="2" charset="0"/>
              </a:rPr>
              <a:t>Р УЛИРАЛД ИРГЭДЭЭС ИРҮҮЛСЭН ӨРГӨДӨЛ, ГОМДЛЫН ШИЙДВЭРЛЭЛТ</a:t>
            </a:r>
          </a:p>
        </p:txBody>
      </p:sp>
      <p:sp>
        <p:nvSpPr>
          <p:cNvPr id="5" name="TextBox 4">
            <a:extLst>
              <a:ext uri="{FF2B5EF4-FFF2-40B4-BE49-F238E27FC236}">
                <a16:creationId xmlns:a16="http://schemas.microsoft.com/office/drawing/2014/main" id="{0588494E-5C33-83E5-9609-3C3E0D1A4D35}"/>
              </a:ext>
            </a:extLst>
          </p:cNvPr>
          <p:cNvSpPr txBox="1"/>
          <p:nvPr/>
        </p:nvSpPr>
        <p:spPr>
          <a:xfrm>
            <a:off x="5533739" y="5893137"/>
            <a:ext cx="6233640" cy="707886"/>
          </a:xfrm>
          <a:prstGeom prst="rect">
            <a:avLst/>
          </a:prstGeom>
          <a:noFill/>
        </p:spPr>
        <p:txBody>
          <a:bodyPr wrap="square">
            <a:spAutoFit/>
          </a:bodyPr>
          <a:lstStyle/>
          <a:p>
            <a:pPr algn="r"/>
            <a:r>
              <a:rPr lang="mn-MN" sz="2000" dirty="0">
                <a:latin typeface="Mogul Avanti" panose="020B0500000000000000" pitchFamily="34" charset="0"/>
                <a:cs typeface="Times New Roman" panose="02020603050405020304" pitchFamily="18" charset="0"/>
              </a:rPr>
              <a:t>Мэдээлэл хариуцагч: ТЗУХ-ын мэргэжилтэн Б.Дөлгөөн</a:t>
            </a:r>
          </a:p>
          <a:p>
            <a:pPr algn="r"/>
            <a:r>
              <a:rPr lang="mn-MN" sz="2000" dirty="0">
                <a:latin typeface="Mogul Avanti" panose="020B0500000000000000" pitchFamily="34" charset="0"/>
                <a:cs typeface="Times New Roman" panose="02020603050405020304" pitchFamily="18" charset="0"/>
              </a:rPr>
              <a:t>Утас: 99390368</a:t>
            </a:r>
            <a:endParaRPr lang="en-US" sz="2000" dirty="0">
              <a:latin typeface="Mogul Avanti"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3696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A0682-B948-04F1-F9AB-655589A1562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A161A4B-11F0-4095-ED49-AF09D8C4736A}"/>
              </a:ext>
            </a:extLst>
          </p:cNvPr>
          <p:cNvGrpSpPr/>
          <p:nvPr/>
        </p:nvGrpSpPr>
        <p:grpSpPr>
          <a:xfrm>
            <a:off x="0" y="0"/>
            <a:ext cx="12184380" cy="6858000"/>
            <a:chOff x="3810" y="0"/>
            <a:chExt cx="12184380" cy="6858000"/>
          </a:xfrm>
        </p:grpSpPr>
        <p:pic>
          <p:nvPicPr>
            <p:cNvPr id="3" name="Picture 2" descr="A blue background with a blue wall&#10;&#10;Description automatically generated with medium confidence">
              <a:extLst>
                <a:ext uri="{FF2B5EF4-FFF2-40B4-BE49-F238E27FC236}">
                  <a16:creationId xmlns:a16="http://schemas.microsoft.com/office/drawing/2014/main" id="{8E846293-0887-1533-9656-76052FAA1E88}"/>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90D43AAF-138B-F748-7AA0-72B8A55F5498}"/>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Straight Connector 6">
            <a:extLst>
              <a:ext uri="{FF2B5EF4-FFF2-40B4-BE49-F238E27FC236}">
                <a16:creationId xmlns:a16="http://schemas.microsoft.com/office/drawing/2014/main" id="{54A7F1A6-A16D-1CBB-A648-C601DF6D9C25}"/>
              </a:ext>
            </a:extLst>
          </p:cNvPr>
          <p:cNvCxnSpPr>
            <a:cxnSpLocks/>
          </p:cNvCxnSpPr>
          <p:nvPr/>
        </p:nvCxnSpPr>
        <p:spPr>
          <a:xfrm flipH="1">
            <a:off x="7620" y="1399718"/>
            <a:ext cx="5722620"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5918C9EB-9A8B-8D63-BFB7-00233425B13D}"/>
              </a:ext>
            </a:extLst>
          </p:cNvPr>
          <p:cNvSpPr txBox="1"/>
          <p:nvPr/>
        </p:nvSpPr>
        <p:spPr>
          <a:xfrm>
            <a:off x="1729957" y="559241"/>
            <a:ext cx="8045076" cy="584775"/>
          </a:xfrm>
          <a:prstGeom prst="rect">
            <a:avLst/>
          </a:prstGeom>
          <a:noFill/>
        </p:spPr>
        <p:txBody>
          <a:bodyPr wrap="square" rtlCol="0">
            <a:spAutoFit/>
          </a:bodyPr>
          <a:lstStyle/>
          <a:p>
            <a:r>
              <a:rPr lang="mn-MN" sz="3200" b="1" dirty="0">
                <a:solidFill>
                  <a:schemeClr val="bg1"/>
                </a:solidFill>
                <a:latin typeface="Arial" panose="020B0604020202020204" pitchFamily="34" charset="0"/>
                <a:cs typeface="Arial" panose="020B0604020202020204" pitchFamily="34" charset="0"/>
              </a:rPr>
              <a:t>ЗӨРЧИЛ ДУТАГДАЛ</a:t>
            </a:r>
            <a:endParaRPr lang="en-US" sz="3200" b="1" dirty="0">
              <a:solidFill>
                <a:schemeClr val="bg1"/>
              </a:solidFill>
              <a:latin typeface="Arial" panose="020B0604020202020204" pitchFamily="34" charset="0"/>
              <a:cs typeface="Arial" panose="020B0604020202020204" pitchFamily="34" charset="0"/>
            </a:endParaRPr>
          </a:p>
        </p:txBody>
      </p:sp>
      <p:sp>
        <p:nvSpPr>
          <p:cNvPr id="164" name="TextBox 163">
            <a:extLst>
              <a:ext uri="{FF2B5EF4-FFF2-40B4-BE49-F238E27FC236}">
                <a16:creationId xmlns:a16="http://schemas.microsoft.com/office/drawing/2014/main" id="{EA618B38-C6E5-9373-A43C-9D4F270FA1C9}"/>
              </a:ext>
            </a:extLst>
          </p:cNvPr>
          <p:cNvSpPr txBox="1"/>
          <p:nvPr/>
        </p:nvSpPr>
        <p:spPr>
          <a:xfrm>
            <a:off x="3653013" y="1641776"/>
            <a:ext cx="7823820" cy="4462760"/>
          </a:xfrm>
          <a:prstGeom prst="rect">
            <a:avLst/>
          </a:prstGeom>
          <a:noFill/>
        </p:spPr>
        <p:txBody>
          <a:bodyPr wrap="square">
            <a:spAutoFit/>
          </a:bodyPr>
          <a:lstStyle/>
          <a:p>
            <a:pPr algn="just"/>
            <a:r>
              <a:rPr lang="mn-MN" dirty="0">
                <a:solidFill>
                  <a:schemeClr val="bg1"/>
                </a:solidFill>
                <a:latin typeface="Arial" panose="020B0604020202020204" pitchFamily="34" charset="0"/>
                <a:cs typeface="Arial" panose="020B0604020202020204" pitchFamily="34" charset="0"/>
              </a:rPr>
              <a:t>	</a:t>
            </a:r>
          </a:p>
          <a:p>
            <a:pPr algn="just"/>
            <a:r>
              <a:rPr lang="mn-MN" dirty="0">
                <a:solidFill>
                  <a:schemeClr val="bg1"/>
                </a:solidFill>
                <a:latin typeface="Arial" panose="020B0604020202020204" pitchFamily="34" charset="0"/>
                <a:cs typeface="Arial" panose="020B0604020202020204" pitchFamily="34" charset="0"/>
              </a:rPr>
              <a:t>	1.Агентлаг, сумдын Засаг даргын Тамгын газар өргөдөл, гомдлыг хуулийн дагуу ангилахдаа алдаатай бүртгэж байна. Мэдэгдэл, хүсэлт, санал зэргийг зөв ялган бүртгээгүй нийтлэг дутагдал байна.</a:t>
            </a:r>
          </a:p>
          <a:p>
            <a:pPr algn="just"/>
            <a:endParaRPr lang="mn-MN" sz="1600" dirty="0">
              <a:solidFill>
                <a:schemeClr val="bg1"/>
              </a:solidFill>
              <a:latin typeface="Arial" panose="020B0604020202020204" pitchFamily="34" charset="0"/>
              <a:cs typeface="Arial" panose="020B0604020202020204" pitchFamily="34" charset="0"/>
            </a:endParaRPr>
          </a:p>
          <a:p>
            <a:pPr algn="just"/>
            <a:r>
              <a:rPr lang="mn-MN" dirty="0">
                <a:solidFill>
                  <a:schemeClr val="bg1"/>
                </a:solidFill>
                <a:latin typeface="Arial" panose="020B0604020202020204" pitchFamily="34" charset="0"/>
                <a:cs typeface="Arial" panose="020B0604020202020204" pitchFamily="34" charset="0"/>
              </a:rPr>
              <a:t>	2.Өргөдөл, гомдолд дурдагдсан асуудлыг бүрэн шийдвэрлэхгүй, холбогдох байгууллагад шилжүүлсэн гэдэг байдлаар хаасан байна. Шилжүүлсэн тохиолдолд тухайн байгууллагаас нөхцөл байдлын тайлбар авч түүнийг нь өргөдөл, гомдол гаргасан иргэнд хариуг хүргүүлэхгүй байх тохиолдол гарч байна. </a:t>
            </a:r>
          </a:p>
          <a:p>
            <a:pPr algn="just"/>
            <a:endParaRPr lang="mn-MN" sz="1600" dirty="0">
              <a:solidFill>
                <a:schemeClr val="bg1"/>
              </a:solidFill>
              <a:latin typeface="Arial" panose="020B0604020202020204" pitchFamily="34" charset="0"/>
              <a:cs typeface="Arial" panose="020B0604020202020204" pitchFamily="34" charset="0"/>
            </a:endParaRPr>
          </a:p>
          <a:p>
            <a:pPr algn="just"/>
            <a:r>
              <a:rPr lang="mn-MN" dirty="0">
                <a:solidFill>
                  <a:schemeClr val="bg1"/>
                </a:solidFill>
                <a:latin typeface="Arial" panose="020B0604020202020204" pitchFamily="34" charset="0"/>
                <a:cs typeface="Arial" panose="020B0604020202020204" pitchFamily="34" charset="0"/>
              </a:rPr>
              <a:t>	3. Гомдол гаргагч иргэнд гомдлыг бүрэн шийдвэрлэж, тодорхой хариу өгөөгүйгээс шалтгаалан нэг асуудлаар дахин гомдол гаргасан байна. </a:t>
            </a:r>
          </a:p>
          <a:p>
            <a:pPr algn="just"/>
            <a:r>
              <a:rPr lang="mn-MN" dirty="0">
                <a:solidFill>
                  <a:schemeClr val="bg1"/>
                </a:solidFill>
                <a:latin typeface="Arial" panose="020B0604020202020204" pitchFamily="34" charset="0"/>
                <a:cs typeface="Arial" panose="020B0604020202020204" pitchFamily="34" charset="0"/>
              </a:rPr>
              <a:t>	4.Өргөдөл, гомдлын шийдвэрлэлтийн явцад тухай бүр хяналт тавьдаггүй.</a:t>
            </a:r>
          </a:p>
        </p:txBody>
      </p:sp>
      <p:pic>
        <p:nvPicPr>
          <p:cNvPr id="165" name="Picture 164">
            <a:extLst>
              <a:ext uri="{FF2B5EF4-FFF2-40B4-BE49-F238E27FC236}">
                <a16:creationId xmlns:a16="http://schemas.microsoft.com/office/drawing/2014/main" id="{F33AD965-8A28-867C-3551-D1CC9A1DBEFF}"/>
              </a:ext>
            </a:extLst>
          </p:cNvPr>
          <p:cNvPicPr>
            <a:picLocks noChangeAspect="1"/>
          </p:cNvPicPr>
          <p:nvPr/>
        </p:nvPicPr>
        <p:blipFill>
          <a:blip r:embed="rId4"/>
          <a:stretch>
            <a:fillRect/>
          </a:stretch>
        </p:blipFill>
        <p:spPr>
          <a:xfrm>
            <a:off x="10684933" y="559241"/>
            <a:ext cx="697317" cy="678845"/>
          </a:xfrm>
          <a:prstGeom prst="rect">
            <a:avLst/>
          </a:prstGeom>
        </p:spPr>
      </p:pic>
      <p:pic>
        <p:nvPicPr>
          <p:cNvPr id="5" name="Picture 4">
            <a:extLst>
              <a:ext uri="{FF2B5EF4-FFF2-40B4-BE49-F238E27FC236}">
                <a16:creationId xmlns:a16="http://schemas.microsoft.com/office/drawing/2014/main" id="{2536295A-72D0-8B8B-F2FE-84894AE40203}"/>
              </a:ext>
            </a:extLst>
          </p:cNvPr>
          <p:cNvPicPr>
            <a:picLocks noChangeAspect="1"/>
          </p:cNvPicPr>
          <p:nvPr/>
        </p:nvPicPr>
        <p:blipFill>
          <a:blip r:embed="rId5">
            <a:duotone>
              <a:prstClr val="black"/>
              <a:schemeClr val="accent3">
                <a:tint val="45000"/>
                <a:satMod val="400000"/>
              </a:schemeClr>
            </a:duotone>
          </a:blip>
          <a:stretch>
            <a:fillRect/>
          </a:stretch>
        </p:blipFill>
        <p:spPr>
          <a:xfrm>
            <a:off x="1382995" y="2518588"/>
            <a:ext cx="2270018" cy="2476383"/>
          </a:xfrm>
          <a:prstGeom prst="rect">
            <a:avLst/>
          </a:prstGeom>
        </p:spPr>
      </p:pic>
    </p:spTree>
    <p:extLst>
      <p:ext uri="{BB962C8B-B14F-4D97-AF65-F5344CB8AC3E}">
        <p14:creationId xmlns:p14="http://schemas.microsoft.com/office/powerpoint/2010/main" val="871445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with many buildings and land&#10;&#10;Description automatically generated with medium confidence">
            <a:extLst>
              <a:ext uri="{FF2B5EF4-FFF2-40B4-BE49-F238E27FC236}">
                <a16:creationId xmlns:a16="http://schemas.microsoft.com/office/drawing/2014/main" id="{FE668451-B160-575B-7062-218DFD09CBCC}"/>
              </a:ext>
            </a:extLst>
          </p:cNvPr>
          <p:cNvPicPr>
            <a:picLocks noChangeAspect="1"/>
          </p:cNvPicPr>
          <p:nvPr/>
        </p:nvPicPr>
        <p:blipFill>
          <a:blip r:embed="rId2"/>
          <a:stretch>
            <a:fillRect/>
          </a:stretch>
        </p:blipFill>
        <p:spPr>
          <a:xfrm>
            <a:off x="3810" y="0"/>
            <a:ext cx="12184380" cy="6858000"/>
          </a:xfrm>
          <a:prstGeom prst="rect">
            <a:avLst/>
          </a:prstGeom>
        </p:spPr>
      </p:pic>
      <p:sp>
        <p:nvSpPr>
          <p:cNvPr id="3" name="TextBox 3"/>
          <p:cNvSpPr txBox="1"/>
          <p:nvPr/>
        </p:nvSpPr>
        <p:spPr>
          <a:xfrm>
            <a:off x="2748181" y="2126643"/>
            <a:ext cx="7142480" cy="1102866"/>
          </a:xfrm>
          <a:prstGeom prst="rect">
            <a:avLst/>
          </a:prstGeom>
        </p:spPr>
        <p:txBody>
          <a:bodyPr lIns="0" tIns="0" rIns="0" bIns="0" rtlCol="0" anchor="t">
            <a:spAutoFit/>
          </a:bodyPr>
          <a:lstStyle/>
          <a:p>
            <a:pPr algn="ctr">
              <a:lnSpc>
                <a:spcPts val="4320"/>
              </a:lnSpc>
            </a:pPr>
            <a:r>
              <a:rPr lang="en-US" sz="3600" b="1" dirty="0">
                <a:solidFill>
                  <a:srgbClr val="FFFFFF"/>
                </a:solidFill>
                <a:latin typeface="Fester" panose="00000500000000000000" pitchFamily="2" charset="0"/>
              </a:rPr>
              <a:t>АНХААРАЛ ХАНДУУЛСАНД </a:t>
            </a:r>
          </a:p>
          <a:p>
            <a:pPr algn="ctr">
              <a:lnSpc>
                <a:spcPts val="4320"/>
              </a:lnSpc>
            </a:pPr>
            <a:r>
              <a:rPr lang="en-US" sz="3600" b="1" dirty="0">
                <a:solidFill>
                  <a:srgbClr val="FFFFFF"/>
                </a:solidFill>
                <a:latin typeface="Fester" panose="00000500000000000000" pitchFamily="2" charset="0"/>
              </a:rPr>
              <a:t>БАЯРЛАЛАА</a:t>
            </a:r>
            <a:endParaRPr lang="en-US" sz="3600" b="1" dirty="0">
              <a:solidFill>
                <a:srgbClr val="FF0000"/>
              </a:solidFill>
              <a:latin typeface="Fester" panose="00000500000000000000" pitchFamily="2" charset="0"/>
            </a:endParaRPr>
          </a:p>
        </p:txBody>
      </p:sp>
      <p:pic>
        <p:nvPicPr>
          <p:cNvPr id="4" name="Picture 3">
            <a:extLst>
              <a:ext uri="{FF2B5EF4-FFF2-40B4-BE49-F238E27FC236}">
                <a16:creationId xmlns:a16="http://schemas.microsoft.com/office/drawing/2014/main" id="{FB1EB9A1-0B63-9336-39AA-1CF1B5A618EF}"/>
              </a:ext>
            </a:extLst>
          </p:cNvPr>
          <p:cNvPicPr>
            <a:picLocks noChangeAspect="1"/>
          </p:cNvPicPr>
          <p:nvPr/>
        </p:nvPicPr>
        <p:blipFill>
          <a:blip r:embed="rId3"/>
          <a:stretch>
            <a:fillRect/>
          </a:stretch>
        </p:blipFill>
        <p:spPr>
          <a:xfrm>
            <a:off x="5674571" y="568843"/>
            <a:ext cx="1381549" cy="1344952"/>
          </a:xfrm>
          <a:prstGeom prst="rect">
            <a:avLst/>
          </a:prstGeom>
        </p:spPr>
      </p:pic>
      <p:sp>
        <p:nvSpPr>
          <p:cNvPr id="6" name="TextBox 3">
            <a:extLst>
              <a:ext uri="{FF2B5EF4-FFF2-40B4-BE49-F238E27FC236}">
                <a16:creationId xmlns:a16="http://schemas.microsoft.com/office/drawing/2014/main" id="{109BDED0-FA46-2E7B-7DDD-18BE481839A3}"/>
              </a:ext>
            </a:extLst>
          </p:cNvPr>
          <p:cNvSpPr txBox="1"/>
          <p:nvPr/>
        </p:nvSpPr>
        <p:spPr>
          <a:xfrm>
            <a:off x="2748181" y="6133366"/>
            <a:ext cx="7142480" cy="481286"/>
          </a:xfrm>
          <a:prstGeom prst="rect">
            <a:avLst/>
          </a:prstGeom>
        </p:spPr>
        <p:txBody>
          <a:bodyPr lIns="0" tIns="0" rIns="0" bIns="0" rtlCol="0" anchor="t">
            <a:spAutoFit/>
          </a:bodyPr>
          <a:lstStyle/>
          <a:p>
            <a:pPr algn="ctr">
              <a:lnSpc>
                <a:spcPts val="4320"/>
              </a:lnSpc>
            </a:pPr>
            <a:r>
              <a:rPr lang="en-US" sz="2000" b="1" dirty="0">
                <a:solidFill>
                  <a:srgbClr val="FFFFFF"/>
                </a:solidFill>
                <a:latin typeface="Fester" panose="00000500000000000000" pitchFamily="2" charset="0"/>
              </a:rPr>
              <a:t>2025.0</a:t>
            </a:r>
            <a:r>
              <a:rPr lang="mn-MN" sz="2000" b="1" dirty="0">
                <a:solidFill>
                  <a:srgbClr val="FFFFFF"/>
                </a:solidFill>
                <a:latin typeface="Fester" panose="00000500000000000000" pitchFamily="2" charset="0"/>
              </a:rPr>
              <a:t>8</a:t>
            </a:r>
            <a:r>
              <a:rPr lang="en-US" sz="2000" b="1" dirty="0">
                <a:solidFill>
                  <a:srgbClr val="FFFFFF"/>
                </a:solidFill>
                <a:latin typeface="Fester" panose="00000500000000000000" pitchFamily="2" charset="0"/>
              </a:rPr>
              <a:t>.21</a:t>
            </a:r>
          </a:p>
        </p:txBody>
      </p:sp>
    </p:spTree>
    <p:extLst>
      <p:ext uri="{BB962C8B-B14F-4D97-AF65-F5344CB8AC3E}">
        <p14:creationId xmlns:p14="http://schemas.microsoft.com/office/powerpoint/2010/main" val="3610400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C561-16D0-91A6-00E5-2A0FB0A89F9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D00CCEF-1BB6-9BC5-EB0A-B70442844E8E}"/>
              </a:ext>
            </a:extLst>
          </p:cNvPr>
          <p:cNvGrpSpPr/>
          <p:nvPr/>
        </p:nvGrpSpPr>
        <p:grpSpPr>
          <a:xfrm>
            <a:off x="0" y="-1"/>
            <a:ext cx="12184380" cy="6858000"/>
            <a:chOff x="3810" y="0"/>
            <a:chExt cx="12184380" cy="6858000"/>
          </a:xfrm>
        </p:grpSpPr>
        <p:pic>
          <p:nvPicPr>
            <p:cNvPr id="8" name="Picture 7" descr="A blue background with a blue wall&#10;&#10;Description automatically generated with medium confidence">
              <a:extLst>
                <a:ext uri="{FF2B5EF4-FFF2-40B4-BE49-F238E27FC236}">
                  <a16:creationId xmlns:a16="http://schemas.microsoft.com/office/drawing/2014/main" id="{ADC7B909-B998-A24F-5C89-FFC8716DF48D}"/>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style>
            <a:lnRef idx="2">
              <a:schemeClr val="accent6"/>
            </a:lnRef>
            <a:fillRef idx="1">
              <a:schemeClr val="lt1"/>
            </a:fillRef>
            <a:effectRef idx="0">
              <a:schemeClr val="accent6"/>
            </a:effectRef>
            <a:fontRef idx="minor">
              <a:schemeClr val="dk1"/>
            </a:fontRef>
          </p:style>
        </p:pic>
        <p:pic>
          <p:nvPicPr>
            <p:cNvPr id="9" name="Picture 8" descr="A red blue and yellow flag&#10;&#10;Description automatically generated">
              <a:extLst>
                <a:ext uri="{FF2B5EF4-FFF2-40B4-BE49-F238E27FC236}">
                  <a16:creationId xmlns:a16="http://schemas.microsoft.com/office/drawing/2014/main" id="{7B890E2E-B18B-F133-AE39-F46910AAA71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p:spPr>
          <p:style>
            <a:lnRef idx="2">
              <a:schemeClr val="accent6"/>
            </a:lnRef>
            <a:fillRef idx="1">
              <a:schemeClr val="lt1"/>
            </a:fillRef>
            <a:effectRef idx="0">
              <a:schemeClr val="accent6"/>
            </a:effectRef>
            <a:fontRef idx="minor">
              <a:schemeClr val="dk1"/>
            </a:fontRef>
          </p:style>
        </p:pic>
      </p:grpSp>
      <p:grpSp>
        <p:nvGrpSpPr>
          <p:cNvPr id="188" name="Group 187">
            <a:extLst>
              <a:ext uri="{FF2B5EF4-FFF2-40B4-BE49-F238E27FC236}">
                <a16:creationId xmlns:a16="http://schemas.microsoft.com/office/drawing/2014/main" id="{28AC7B6F-434F-D0C8-8692-A74CB30BB179}"/>
              </a:ext>
            </a:extLst>
          </p:cNvPr>
          <p:cNvGrpSpPr/>
          <p:nvPr/>
        </p:nvGrpSpPr>
        <p:grpSpPr>
          <a:xfrm>
            <a:off x="1004375" y="5142094"/>
            <a:ext cx="7859582" cy="817006"/>
            <a:chOff x="1004375" y="5142094"/>
            <a:chExt cx="7859582" cy="817006"/>
          </a:xfrm>
        </p:grpSpPr>
        <p:sp>
          <p:nvSpPr>
            <p:cNvPr id="23" name="Freeform: Shape 22">
              <a:extLst>
                <a:ext uri="{FF2B5EF4-FFF2-40B4-BE49-F238E27FC236}">
                  <a16:creationId xmlns:a16="http://schemas.microsoft.com/office/drawing/2014/main" id="{702F5E5A-DD25-51FE-B373-52EA2FD11E87}"/>
                </a:ext>
              </a:extLst>
            </p:cNvPr>
            <p:cNvSpPr/>
            <p:nvPr/>
          </p:nvSpPr>
          <p:spPr>
            <a:xfrm>
              <a:off x="1004375" y="5775654"/>
              <a:ext cx="7859582" cy="183446"/>
            </a:xfrm>
            <a:custGeom>
              <a:avLst/>
              <a:gdLst>
                <a:gd name="connsiteX0" fmla="*/ 0 w 8834444"/>
                <a:gd name="connsiteY0" fmla="*/ 0 h 162911"/>
                <a:gd name="connsiteX1" fmla="*/ 8832759 w 8834444"/>
                <a:gd name="connsiteY1" fmla="*/ 0 h 162911"/>
                <a:gd name="connsiteX2" fmla="*/ 8832759 w 8834444"/>
                <a:gd name="connsiteY2" fmla="*/ 1686 h 162911"/>
                <a:gd name="connsiteX3" fmla="*/ 8834445 w 8834444"/>
                <a:gd name="connsiteY3" fmla="*/ 1686 h 162911"/>
                <a:gd name="connsiteX4" fmla="*/ 8834445 w 8834444"/>
                <a:gd name="connsiteY4" fmla="*/ 60383 h 162911"/>
                <a:gd name="connsiteX5" fmla="*/ 8821111 w 8834444"/>
                <a:gd name="connsiteY5" fmla="*/ 60383 h 162911"/>
                <a:gd name="connsiteX6" fmla="*/ 8821111 w 8834444"/>
                <a:gd name="connsiteY6" fmla="*/ 60230 h 162911"/>
                <a:gd name="connsiteX7" fmla="*/ 107739 w 8834444"/>
                <a:gd name="connsiteY7" fmla="*/ 60230 h 162911"/>
                <a:gd name="connsiteX8" fmla="*/ 107739 w 8834444"/>
                <a:gd name="connsiteY8" fmla="*/ 91494 h 162911"/>
                <a:gd name="connsiteX9" fmla="*/ 8703257 w 8834444"/>
                <a:gd name="connsiteY9" fmla="*/ 91494 h 162911"/>
                <a:gd name="connsiteX10" fmla="*/ 8703257 w 8834444"/>
                <a:gd name="connsiteY10" fmla="*/ 104214 h 162911"/>
                <a:gd name="connsiteX11" fmla="*/ 8702951 w 8834444"/>
                <a:gd name="connsiteY11" fmla="*/ 104214 h 162911"/>
                <a:gd name="connsiteX12" fmla="*/ 8702951 w 8834444"/>
                <a:gd name="connsiteY12" fmla="*/ 150191 h 162911"/>
                <a:gd name="connsiteX13" fmla="*/ 8703257 w 8834444"/>
                <a:gd name="connsiteY13" fmla="*/ 150191 h 162911"/>
                <a:gd name="connsiteX14" fmla="*/ 8703257 w 8834444"/>
                <a:gd name="connsiteY14" fmla="*/ 162911 h 162911"/>
                <a:gd name="connsiteX15" fmla="*/ 95479 w 8834444"/>
                <a:gd name="connsiteY15" fmla="*/ 162911 h 162911"/>
                <a:gd name="connsiteX16" fmla="*/ 95479 w 8834444"/>
                <a:gd name="connsiteY16" fmla="*/ 150191 h 162911"/>
                <a:gd name="connsiteX17" fmla="*/ 8689618 w 8834444"/>
                <a:gd name="connsiteY17" fmla="*/ 150191 h 162911"/>
                <a:gd name="connsiteX18" fmla="*/ 8689618 w 8834444"/>
                <a:gd name="connsiteY18" fmla="*/ 104214 h 162911"/>
                <a:gd name="connsiteX19" fmla="*/ 107739 w 8834444"/>
                <a:gd name="connsiteY19" fmla="*/ 104214 h 162911"/>
                <a:gd name="connsiteX20" fmla="*/ 107739 w 8834444"/>
                <a:gd name="connsiteY20" fmla="*/ 105134 h 162911"/>
                <a:gd name="connsiteX21" fmla="*/ 94406 w 8834444"/>
                <a:gd name="connsiteY21" fmla="*/ 105134 h 162911"/>
                <a:gd name="connsiteX22" fmla="*/ 94406 w 8834444"/>
                <a:gd name="connsiteY22" fmla="*/ 46437 h 162911"/>
                <a:gd name="connsiteX23" fmla="*/ 107739 w 8834444"/>
                <a:gd name="connsiteY23" fmla="*/ 46437 h 162911"/>
                <a:gd name="connsiteX24" fmla="*/ 107739 w 8834444"/>
                <a:gd name="connsiteY24" fmla="*/ 47509 h 162911"/>
                <a:gd name="connsiteX25" fmla="*/ 8821111 w 8834444"/>
                <a:gd name="connsiteY25" fmla="*/ 47509 h 162911"/>
                <a:gd name="connsiteX26" fmla="*/ 8821111 w 8834444"/>
                <a:gd name="connsiteY26" fmla="*/ 12873 h 162911"/>
                <a:gd name="connsiteX27" fmla="*/ 0 w 8834444"/>
                <a:gd name="connsiteY27" fmla="*/ 12873 h 1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34444" h="162911">
                  <a:moveTo>
                    <a:pt x="0" y="0"/>
                  </a:moveTo>
                  <a:lnTo>
                    <a:pt x="8832759" y="0"/>
                  </a:lnTo>
                  <a:lnTo>
                    <a:pt x="8832759" y="1686"/>
                  </a:lnTo>
                  <a:lnTo>
                    <a:pt x="8834445" y="1686"/>
                  </a:lnTo>
                  <a:lnTo>
                    <a:pt x="8834445" y="60383"/>
                  </a:lnTo>
                  <a:lnTo>
                    <a:pt x="8821111" y="60383"/>
                  </a:lnTo>
                  <a:lnTo>
                    <a:pt x="8821111" y="60230"/>
                  </a:lnTo>
                  <a:lnTo>
                    <a:pt x="107739" y="60230"/>
                  </a:lnTo>
                  <a:lnTo>
                    <a:pt x="107739" y="91494"/>
                  </a:lnTo>
                  <a:lnTo>
                    <a:pt x="8703257" y="91494"/>
                  </a:lnTo>
                  <a:lnTo>
                    <a:pt x="8703257" y="104214"/>
                  </a:lnTo>
                  <a:lnTo>
                    <a:pt x="8702951" y="104214"/>
                  </a:lnTo>
                  <a:lnTo>
                    <a:pt x="8702951" y="150191"/>
                  </a:lnTo>
                  <a:lnTo>
                    <a:pt x="8703257" y="150191"/>
                  </a:lnTo>
                  <a:lnTo>
                    <a:pt x="8703257" y="162911"/>
                  </a:lnTo>
                  <a:lnTo>
                    <a:pt x="95479" y="162911"/>
                  </a:lnTo>
                  <a:lnTo>
                    <a:pt x="95479" y="150191"/>
                  </a:lnTo>
                  <a:lnTo>
                    <a:pt x="8689618" y="150191"/>
                  </a:lnTo>
                  <a:lnTo>
                    <a:pt x="8689618" y="104214"/>
                  </a:lnTo>
                  <a:lnTo>
                    <a:pt x="107739" y="104214"/>
                  </a:lnTo>
                  <a:lnTo>
                    <a:pt x="107739" y="105134"/>
                  </a:lnTo>
                  <a:lnTo>
                    <a:pt x="94406" y="105134"/>
                  </a:lnTo>
                  <a:lnTo>
                    <a:pt x="94406" y="46437"/>
                  </a:lnTo>
                  <a:lnTo>
                    <a:pt x="107739" y="46437"/>
                  </a:lnTo>
                  <a:lnTo>
                    <a:pt x="107739" y="47509"/>
                  </a:lnTo>
                  <a:lnTo>
                    <a:pt x="8821111" y="47509"/>
                  </a:lnTo>
                  <a:lnTo>
                    <a:pt x="8821111" y="12873"/>
                  </a:lnTo>
                  <a:lnTo>
                    <a:pt x="0" y="12873"/>
                  </a:lnTo>
                  <a:close/>
                </a:path>
              </a:pathLst>
            </a:custGeom>
            <a:solidFill>
              <a:schemeClr val="accent2">
                <a:lumMod val="75000"/>
              </a:schemeClr>
            </a:solidFill>
            <a:ln w="153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954D04B-60B2-9CE6-7DE3-FA51FAAF84DA}"/>
                </a:ext>
              </a:extLst>
            </p:cNvPr>
            <p:cNvSpPr/>
            <p:nvPr/>
          </p:nvSpPr>
          <p:spPr>
            <a:xfrm>
              <a:off x="4206506" y="5402629"/>
              <a:ext cx="119692" cy="20689"/>
            </a:xfrm>
            <a:custGeom>
              <a:avLst/>
              <a:gdLst>
                <a:gd name="connsiteX0" fmla="*/ 0 w 119692"/>
                <a:gd name="connsiteY0" fmla="*/ 0 h 20689"/>
                <a:gd name="connsiteX1" fmla="*/ 119693 w 119692"/>
                <a:gd name="connsiteY1" fmla="*/ 0 h 20689"/>
                <a:gd name="connsiteX2" fmla="*/ 119693 w 119692"/>
                <a:gd name="connsiteY2" fmla="*/ 20690 h 20689"/>
                <a:gd name="connsiteX3" fmla="*/ 0 w 119692"/>
                <a:gd name="connsiteY3" fmla="*/ 20690 h 20689"/>
              </a:gdLst>
              <a:ahLst/>
              <a:cxnLst>
                <a:cxn ang="0">
                  <a:pos x="connsiteX0" y="connsiteY0"/>
                </a:cxn>
                <a:cxn ang="0">
                  <a:pos x="connsiteX1" y="connsiteY1"/>
                </a:cxn>
                <a:cxn ang="0">
                  <a:pos x="connsiteX2" y="connsiteY2"/>
                </a:cxn>
                <a:cxn ang="0">
                  <a:pos x="connsiteX3" y="connsiteY3"/>
                </a:cxn>
              </a:cxnLst>
              <a:rect l="l" t="t" r="r" b="b"/>
              <a:pathLst>
                <a:path w="119692" h="20689">
                  <a:moveTo>
                    <a:pt x="0" y="0"/>
                  </a:moveTo>
                  <a:lnTo>
                    <a:pt x="119693" y="0"/>
                  </a:lnTo>
                  <a:lnTo>
                    <a:pt x="119693" y="20690"/>
                  </a:lnTo>
                  <a:lnTo>
                    <a:pt x="0" y="20690"/>
                  </a:lnTo>
                  <a:close/>
                </a:path>
              </a:pathLst>
            </a:custGeom>
            <a:solidFill>
              <a:schemeClr val="accent2">
                <a:lumMod val="75000"/>
              </a:schemeClr>
            </a:solidFill>
            <a:ln w="153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1C29960-CCC5-B135-0E40-18BDC62A47C5}"/>
                </a:ext>
              </a:extLst>
            </p:cNvPr>
            <p:cNvSpPr/>
            <p:nvPr/>
          </p:nvSpPr>
          <p:spPr>
            <a:xfrm>
              <a:off x="4206506" y="5461785"/>
              <a:ext cx="119692" cy="20689"/>
            </a:xfrm>
            <a:custGeom>
              <a:avLst/>
              <a:gdLst>
                <a:gd name="connsiteX0" fmla="*/ 0 w 119692"/>
                <a:gd name="connsiteY0" fmla="*/ 0 h 20689"/>
                <a:gd name="connsiteX1" fmla="*/ 119693 w 119692"/>
                <a:gd name="connsiteY1" fmla="*/ 0 h 20689"/>
                <a:gd name="connsiteX2" fmla="*/ 119693 w 119692"/>
                <a:gd name="connsiteY2" fmla="*/ 20690 h 20689"/>
                <a:gd name="connsiteX3" fmla="*/ 0 w 119692"/>
                <a:gd name="connsiteY3" fmla="*/ 20690 h 20689"/>
              </a:gdLst>
              <a:ahLst/>
              <a:cxnLst>
                <a:cxn ang="0">
                  <a:pos x="connsiteX0" y="connsiteY0"/>
                </a:cxn>
                <a:cxn ang="0">
                  <a:pos x="connsiteX1" y="connsiteY1"/>
                </a:cxn>
                <a:cxn ang="0">
                  <a:pos x="connsiteX2" y="connsiteY2"/>
                </a:cxn>
                <a:cxn ang="0">
                  <a:pos x="connsiteX3" y="connsiteY3"/>
                </a:cxn>
              </a:cxnLst>
              <a:rect l="l" t="t" r="r" b="b"/>
              <a:pathLst>
                <a:path w="119692" h="20689">
                  <a:moveTo>
                    <a:pt x="0" y="0"/>
                  </a:moveTo>
                  <a:lnTo>
                    <a:pt x="119693" y="0"/>
                  </a:lnTo>
                  <a:lnTo>
                    <a:pt x="119693" y="20690"/>
                  </a:lnTo>
                  <a:lnTo>
                    <a:pt x="0" y="20690"/>
                  </a:lnTo>
                  <a:close/>
                </a:path>
              </a:pathLst>
            </a:custGeom>
            <a:solidFill>
              <a:schemeClr val="accent2">
                <a:lumMod val="75000"/>
              </a:schemeClr>
            </a:solidFill>
            <a:ln w="153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2569605-C3FB-43A4-11B8-5D4C8B26C0A9}"/>
                </a:ext>
              </a:extLst>
            </p:cNvPr>
            <p:cNvSpPr/>
            <p:nvPr/>
          </p:nvSpPr>
          <p:spPr>
            <a:xfrm>
              <a:off x="4214475" y="5427150"/>
              <a:ext cx="103754" cy="29884"/>
            </a:xfrm>
            <a:custGeom>
              <a:avLst/>
              <a:gdLst>
                <a:gd name="connsiteX0" fmla="*/ 0 w 103754"/>
                <a:gd name="connsiteY0" fmla="*/ 0 h 29884"/>
                <a:gd name="connsiteX1" fmla="*/ 103754 w 103754"/>
                <a:gd name="connsiteY1" fmla="*/ 0 h 29884"/>
                <a:gd name="connsiteX2" fmla="*/ 103754 w 103754"/>
                <a:gd name="connsiteY2" fmla="*/ 29885 h 29884"/>
                <a:gd name="connsiteX3" fmla="*/ 0 w 103754"/>
                <a:gd name="connsiteY3" fmla="*/ 29885 h 29884"/>
              </a:gdLst>
              <a:ahLst/>
              <a:cxnLst>
                <a:cxn ang="0">
                  <a:pos x="connsiteX0" y="connsiteY0"/>
                </a:cxn>
                <a:cxn ang="0">
                  <a:pos x="connsiteX1" y="connsiteY1"/>
                </a:cxn>
                <a:cxn ang="0">
                  <a:pos x="connsiteX2" y="connsiteY2"/>
                </a:cxn>
                <a:cxn ang="0">
                  <a:pos x="connsiteX3" y="connsiteY3"/>
                </a:cxn>
              </a:cxnLst>
              <a:rect l="l" t="t" r="r" b="b"/>
              <a:pathLst>
                <a:path w="103754" h="29884">
                  <a:moveTo>
                    <a:pt x="0" y="0"/>
                  </a:moveTo>
                  <a:lnTo>
                    <a:pt x="103754" y="0"/>
                  </a:lnTo>
                  <a:lnTo>
                    <a:pt x="103754" y="29885"/>
                  </a:lnTo>
                  <a:lnTo>
                    <a:pt x="0" y="29885"/>
                  </a:lnTo>
                  <a:close/>
                </a:path>
              </a:pathLst>
            </a:custGeom>
            <a:solidFill>
              <a:schemeClr val="accent2">
                <a:lumMod val="75000"/>
              </a:schemeClr>
            </a:solidFill>
            <a:ln w="153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8F87075-BDFE-242D-22E5-C2DF75608D60}"/>
                </a:ext>
              </a:extLst>
            </p:cNvPr>
            <p:cNvSpPr/>
            <p:nvPr/>
          </p:nvSpPr>
          <p:spPr>
            <a:xfrm>
              <a:off x="4235318" y="5320330"/>
              <a:ext cx="62068" cy="78007"/>
            </a:xfrm>
            <a:custGeom>
              <a:avLst/>
              <a:gdLst>
                <a:gd name="connsiteX0" fmla="*/ 0 w 62068"/>
                <a:gd name="connsiteY0" fmla="*/ 0 h 78007"/>
                <a:gd name="connsiteX1" fmla="*/ 62069 w 62068"/>
                <a:gd name="connsiteY1" fmla="*/ 0 h 78007"/>
                <a:gd name="connsiteX2" fmla="*/ 62069 w 62068"/>
                <a:gd name="connsiteY2" fmla="*/ 78007 h 78007"/>
                <a:gd name="connsiteX3" fmla="*/ 0 w 62068"/>
                <a:gd name="connsiteY3" fmla="*/ 78007 h 78007"/>
              </a:gdLst>
              <a:ahLst/>
              <a:cxnLst>
                <a:cxn ang="0">
                  <a:pos x="connsiteX0" y="connsiteY0"/>
                </a:cxn>
                <a:cxn ang="0">
                  <a:pos x="connsiteX1" y="connsiteY1"/>
                </a:cxn>
                <a:cxn ang="0">
                  <a:pos x="connsiteX2" y="connsiteY2"/>
                </a:cxn>
                <a:cxn ang="0">
                  <a:pos x="connsiteX3" y="connsiteY3"/>
                </a:cxn>
              </a:cxnLst>
              <a:rect l="l" t="t" r="r" b="b"/>
              <a:pathLst>
                <a:path w="62068" h="78007">
                  <a:moveTo>
                    <a:pt x="0" y="0"/>
                  </a:moveTo>
                  <a:lnTo>
                    <a:pt x="62069" y="0"/>
                  </a:lnTo>
                  <a:lnTo>
                    <a:pt x="62069" y="78007"/>
                  </a:lnTo>
                  <a:lnTo>
                    <a:pt x="0" y="78007"/>
                  </a:lnTo>
                  <a:close/>
                </a:path>
              </a:pathLst>
            </a:custGeom>
            <a:solidFill>
              <a:schemeClr val="accent2">
                <a:lumMod val="75000"/>
              </a:schemeClr>
            </a:solidFill>
            <a:ln w="153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0A98189-F106-E0FC-669D-258B674C0F2D}"/>
                </a:ext>
              </a:extLst>
            </p:cNvPr>
            <p:cNvSpPr/>
            <p:nvPr/>
          </p:nvSpPr>
          <p:spPr>
            <a:xfrm>
              <a:off x="4216468" y="5294736"/>
              <a:ext cx="99769" cy="20689"/>
            </a:xfrm>
            <a:custGeom>
              <a:avLst/>
              <a:gdLst>
                <a:gd name="connsiteX0" fmla="*/ 0 w 99769"/>
                <a:gd name="connsiteY0" fmla="*/ 0 h 20689"/>
                <a:gd name="connsiteX1" fmla="*/ 99770 w 99769"/>
                <a:gd name="connsiteY1" fmla="*/ 0 h 20689"/>
                <a:gd name="connsiteX2" fmla="*/ 99770 w 99769"/>
                <a:gd name="connsiteY2" fmla="*/ 20690 h 20689"/>
                <a:gd name="connsiteX3" fmla="*/ 0 w 99769"/>
                <a:gd name="connsiteY3" fmla="*/ 20690 h 20689"/>
              </a:gdLst>
              <a:ahLst/>
              <a:cxnLst>
                <a:cxn ang="0">
                  <a:pos x="connsiteX0" y="connsiteY0"/>
                </a:cxn>
                <a:cxn ang="0">
                  <a:pos x="connsiteX1" y="connsiteY1"/>
                </a:cxn>
                <a:cxn ang="0">
                  <a:pos x="connsiteX2" y="connsiteY2"/>
                </a:cxn>
                <a:cxn ang="0">
                  <a:pos x="connsiteX3" y="connsiteY3"/>
                </a:cxn>
              </a:cxnLst>
              <a:rect l="l" t="t" r="r" b="b"/>
              <a:pathLst>
                <a:path w="99769" h="20689">
                  <a:moveTo>
                    <a:pt x="0" y="0"/>
                  </a:moveTo>
                  <a:lnTo>
                    <a:pt x="99770" y="0"/>
                  </a:lnTo>
                  <a:lnTo>
                    <a:pt x="99770" y="20690"/>
                  </a:lnTo>
                  <a:lnTo>
                    <a:pt x="0" y="20690"/>
                  </a:lnTo>
                  <a:close/>
                </a:path>
              </a:pathLst>
            </a:custGeom>
            <a:solidFill>
              <a:schemeClr val="accent2">
                <a:lumMod val="75000"/>
              </a:schemeClr>
            </a:solidFill>
            <a:ln w="153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08DF791-1994-F2F9-DB58-8ED04A35B9D9}"/>
                </a:ext>
              </a:extLst>
            </p:cNvPr>
            <p:cNvSpPr/>
            <p:nvPr/>
          </p:nvSpPr>
          <p:spPr>
            <a:xfrm>
              <a:off x="4223211" y="5267763"/>
              <a:ext cx="86283" cy="20689"/>
            </a:xfrm>
            <a:custGeom>
              <a:avLst/>
              <a:gdLst>
                <a:gd name="connsiteX0" fmla="*/ 0 w 86283"/>
                <a:gd name="connsiteY0" fmla="*/ 0 h 20689"/>
                <a:gd name="connsiteX1" fmla="*/ 86283 w 86283"/>
                <a:gd name="connsiteY1" fmla="*/ 0 h 20689"/>
                <a:gd name="connsiteX2" fmla="*/ 86283 w 86283"/>
                <a:gd name="connsiteY2" fmla="*/ 20690 h 20689"/>
                <a:gd name="connsiteX3" fmla="*/ 0 w 86283"/>
                <a:gd name="connsiteY3" fmla="*/ 20690 h 20689"/>
              </a:gdLst>
              <a:ahLst/>
              <a:cxnLst>
                <a:cxn ang="0">
                  <a:pos x="connsiteX0" y="connsiteY0"/>
                </a:cxn>
                <a:cxn ang="0">
                  <a:pos x="connsiteX1" y="connsiteY1"/>
                </a:cxn>
                <a:cxn ang="0">
                  <a:pos x="connsiteX2" y="connsiteY2"/>
                </a:cxn>
                <a:cxn ang="0">
                  <a:pos x="connsiteX3" y="connsiteY3"/>
                </a:cxn>
              </a:cxnLst>
              <a:rect l="l" t="t" r="r" b="b"/>
              <a:pathLst>
                <a:path w="86283" h="20689">
                  <a:moveTo>
                    <a:pt x="0" y="0"/>
                  </a:moveTo>
                  <a:lnTo>
                    <a:pt x="86283" y="0"/>
                  </a:lnTo>
                  <a:lnTo>
                    <a:pt x="86283" y="20690"/>
                  </a:lnTo>
                  <a:lnTo>
                    <a:pt x="0" y="20690"/>
                  </a:lnTo>
                  <a:close/>
                </a:path>
              </a:pathLst>
            </a:custGeom>
            <a:solidFill>
              <a:schemeClr val="accent2">
                <a:lumMod val="75000"/>
              </a:schemeClr>
            </a:solidFill>
            <a:ln w="153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1DF9B71-CF28-9B4F-2995-5821ABCDF3B2}"/>
                </a:ext>
              </a:extLst>
            </p:cNvPr>
            <p:cNvSpPr/>
            <p:nvPr/>
          </p:nvSpPr>
          <p:spPr>
            <a:xfrm>
              <a:off x="4236544" y="5178722"/>
              <a:ext cx="59616" cy="81532"/>
            </a:xfrm>
            <a:custGeom>
              <a:avLst/>
              <a:gdLst>
                <a:gd name="connsiteX0" fmla="*/ 0 w 59616"/>
                <a:gd name="connsiteY0" fmla="*/ 0 h 81532"/>
                <a:gd name="connsiteX1" fmla="*/ 59617 w 59616"/>
                <a:gd name="connsiteY1" fmla="*/ 0 h 81532"/>
                <a:gd name="connsiteX2" fmla="*/ 59617 w 59616"/>
                <a:gd name="connsiteY2" fmla="*/ 81532 h 81532"/>
                <a:gd name="connsiteX3" fmla="*/ 0 w 59616"/>
                <a:gd name="connsiteY3" fmla="*/ 81532 h 81532"/>
              </a:gdLst>
              <a:ahLst/>
              <a:cxnLst>
                <a:cxn ang="0">
                  <a:pos x="connsiteX0" y="connsiteY0"/>
                </a:cxn>
                <a:cxn ang="0">
                  <a:pos x="connsiteX1" y="connsiteY1"/>
                </a:cxn>
                <a:cxn ang="0">
                  <a:pos x="connsiteX2" y="connsiteY2"/>
                </a:cxn>
                <a:cxn ang="0">
                  <a:pos x="connsiteX3" y="connsiteY3"/>
                </a:cxn>
              </a:cxnLst>
              <a:rect l="l" t="t" r="r" b="b"/>
              <a:pathLst>
                <a:path w="59616" h="81532">
                  <a:moveTo>
                    <a:pt x="0" y="0"/>
                  </a:moveTo>
                  <a:lnTo>
                    <a:pt x="59617" y="0"/>
                  </a:lnTo>
                  <a:lnTo>
                    <a:pt x="59617" y="81532"/>
                  </a:lnTo>
                  <a:lnTo>
                    <a:pt x="0" y="81532"/>
                  </a:lnTo>
                  <a:close/>
                </a:path>
              </a:pathLst>
            </a:custGeom>
            <a:solidFill>
              <a:schemeClr val="accent2">
                <a:lumMod val="75000"/>
              </a:schemeClr>
            </a:solidFill>
            <a:ln w="153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BFD3352-44E1-F436-7344-ED3514F37865}"/>
                </a:ext>
              </a:extLst>
            </p:cNvPr>
            <p:cNvSpPr/>
            <p:nvPr/>
          </p:nvSpPr>
          <p:spPr>
            <a:xfrm>
              <a:off x="4252329" y="5146691"/>
              <a:ext cx="28199" cy="26973"/>
            </a:xfrm>
            <a:custGeom>
              <a:avLst/>
              <a:gdLst>
                <a:gd name="connsiteX0" fmla="*/ 0 w 28199"/>
                <a:gd name="connsiteY0" fmla="*/ 12567 h 26973"/>
                <a:gd name="connsiteX1" fmla="*/ 14406 w 28199"/>
                <a:gd name="connsiteY1" fmla="*/ 0 h 26973"/>
                <a:gd name="connsiteX2" fmla="*/ 28199 w 28199"/>
                <a:gd name="connsiteY2" fmla="*/ 12567 h 26973"/>
                <a:gd name="connsiteX3" fmla="*/ 28046 w 28199"/>
                <a:gd name="connsiteY3" fmla="*/ 26973 h 26973"/>
                <a:gd name="connsiteX4" fmla="*/ 0 w 28199"/>
                <a:gd name="connsiteY4" fmla="*/ 26973 h 2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9" h="26973">
                  <a:moveTo>
                    <a:pt x="0" y="12567"/>
                  </a:moveTo>
                  <a:lnTo>
                    <a:pt x="14406" y="0"/>
                  </a:lnTo>
                  <a:lnTo>
                    <a:pt x="28199" y="12567"/>
                  </a:lnTo>
                  <a:lnTo>
                    <a:pt x="28046" y="26973"/>
                  </a:lnTo>
                  <a:lnTo>
                    <a:pt x="0" y="26973"/>
                  </a:lnTo>
                  <a:close/>
                </a:path>
              </a:pathLst>
            </a:custGeom>
            <a:solidFill>
              <a:schemeClr val="accent2">
                <a:lumMod val="75000"/>
              </a:schemeClr>
            </a:solidFill>
            <a:ln w="153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B663C32-2305-F18D-1EFD-2A5A04C47A98}"/>
                </a:ext>
              </a:extLst>
            </p:cNvPr>
            <p:cNvSpPr/>
            <p:nvPr/>
          </p:nvSpPr>
          <p:spPr>
            <a:xfrm>
              <a:off x="4052790" y="5491824"/>
              <a:ext cx="424825" cy="88428"/>
            </a:xfrm>
            <a:custGeom>
              <a:avLst/>
              <a:gdLst>
                <a:gd name="connsiteX0" fmla="*/ 212413 w 424825"/>
                <a:gd name="connsiteY0" fmla="*/ 0 h 88428"/>
                <a:gd name="connsiteX1" fmla="*/ 424826 w 424825"/>
                <a:gd name="connsiteY1" fmla="*/ 88429 h 88428"/>
                <a:gd name="connsiteX2" fmla="*/ 212413 w 424825"/>
                <a:gd name="connsiteY2" fmla="*/ 15785 h 88428"/>
                <a:gd name="connsiteX3" fmla="*/ 27126 w 424825"/>
                <a:gd name="connsiteY3" fmla="*/ 88429 h 88428"/>
                <a:gd name="connsiteX4" fmla="*/ 0 w 424825"/>
                <a:gd name="connsiteY4" fmla="*/ 88429 h 88428"/>
                <a:gd name="connsiteX5" fmla="*/ 212413 w 424825"/>
                <a:gd name="connsiteY5" fmla="*/ 0 h 8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825" h="88428">
                  <a:moveTo>
                    <a:pt x="212413" y="0"/>
                  </a:moveTo>
                  <a:cubicBezTo>
                    <a:pt x="306666" y="0"/>
                    <a:pt x="387738" y="36168"/>
                    <a:pt x="424826" y="88429"/>
                  </a:cubicBezTo>
                  <a:cubicBezTo>
                    <a:pt x="368274" y="88429"/>
                    <a:pt x="349577" y="15785"/>
                    <a:pt x="212413" y="15785"/>
                  </a:cubicBezTo>
                  <a:cubicBezTo>
                    <a:pt x="132107" y="15785"/>
                    <a:pt x="62222" y="45211"/>
                    <a:pt x="27126" y="88429"/>
                  </a:cubicBezTo>
                  <a:lnTo>
                    <a:pt x="0" y="88429"/>
                  </a:lnTo>
                  <a:cubicBezTo>
                    <a:pt x="37088" y="36322"/>
                    <a:pt x="118314" y="0"/>
                    <a:pt x="212413" y="0"/>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FBF36E1-C510-F8ED-2373-8E677427D6D7}"/>
                </a:ext>
              </a:extLst>
            </p:cNvPr>
            <p:cNvSpPr/>
            <p:nvPr/>
          </p:nvSpPr>
          <p:spPr>
            <a:xfrm>
              <a:off x="3848040" y="5586842"/>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848E4BE-072F-1FC0-2CC5-E325124DADFC}"/>
                </a:ext>
              </a:extLst>
            </p:cNvPr>
            <p:cNvSpPr/>
            <p:nvPr/>
          </p:nvSpPr>
          <p:spPr>
            <a:xfrm>
              <a:off x="4340912" y="5586536"/>
              <a:ext cx="343446" cy="18084"/>
            </a:xfrm>
            <a:custGeom>
              <a:avLst/>
              <a:gdLst>
                <a:gd name="connsiteX0" fmla="*/ 0 w 343446"/>
                <a:gd name="connsiteY0" fmla="*/ 0 h 18084"/>
                <a:gd name="connsiteX1" fmla="*/ 343447 w 343446"/>
                <a:gd name="connsiteY1" fmla="*/ 0 h 18084"/>
                <a:gd name="connsiteX2" fmla="*/ 343447 w 343446"/>
                <a:gd name="connsiteY2" fmla="*/ 18084 h 18084"/>
                <a:gd name="connsiteX3" fmla="*/ 0 w 343446"/>
                <a:gd name="connsiteY3" fmla="*/ 18084 h 18084"/>
              </a:gdLst>
              <a:ahLst/>
              <a:cxnLst>
                <a:cxn ang="0">
                  <a:pos x="connsiteX0" y="connsiteY0"/>
                </a:cxn>
                <a:cxn ang="0">
                  <a:pos x="connsiteX1" y="connsiteY1"/>
                </a:cxn>
                <a:cxn ang="0">
                  <a:pos x="connsiteX2" y="connsiteY2"/>
                </a:cxn>
                <a:cxn ang="0">
                  <a:pos x="connsiteX3" y="connsiteY3"/>
                </a:cxn>
              </a:cxnLst>
              <a:rect l="l" t="t" r="r" b="b"/>
              <a:pathLst>
                <a:path w="343446" h="18084">
                  <a:moveTo>
                    <a:pt x="0" y="0"/>
                  </a:moveTo>
                  <a:lnTo>
                    <a:pt x="343447" y="0"/>
                  </a:lnTo>
                  <a:lnTo>
                    <a:pt x="343447" y="18084"/>
                  </a:lnTo>
                  <a:lnTo>
                    <a:pt x="0" y="18084"/>
                  </a:lnTo>
                  <a:close/>
                </a:path>
              </a:pathLst>
            </a:custGeom>
            <a:solidFill>
              <a:schemeClr val="accent2">
                <a:lumMod val="75000"/>
              </a:schemeClr>
            </a:solidFill>
            <a:ln w="153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0574799-703F-5FDC-8439-202C0F9CB9A2}"/>
                </a:ext>
              </a:extLst>
            </p:cNvPr>
            <p:cNvSpPr/>
            <p:nvPr/>
          </p:nvSpPr>
          <p:spPr>
            <a:xfrm>
              <a:off x="4166353" y="5515119"/>
              <a:ext cx="200765" cy="64980"/>
            </a:xfrm>
            <a:custGeom>
              <a:avLst/>
              <a:gdLst>
                <a:gd name="connsiteX0" fmla="*/ 100383 w 200765"/>
                <a:gd name="connsiteY0" fmla="*/ 0 h 64980"/>
                <a:gd name="connsiteX1" fmla="*/ 200765 w 200765"/>
                <a:gd name="connsiteY1" fmla="*/ 64981 h 64980"/>
                <a:gd name="connsiteX2" fmla="*/ 179310 w 200765"/>
                <a:gd name="connsiteY2" fmla="*/ 64981 h 64980"/>
                <a:gd name="connsiteX3" fmla="*/ 100383 w 200765"/>
                <a:gd name="connsiteY3" fmla="*/ 17624 h 64980"/>
                <a:gd name="connsiteX4" fmla="*/ 21456 w 200765"/>
                <a:gd name="connsiteY4" fmla="*/ 64981 h 64980"/>
                <a:gd name="connsiteX5" fmla="*/ 0 w 200765"/>
                <a:gd name="connsiteY5" fmla="*/ 64981 h 64980"/>
                <a:gd name="connsiteX6" fmla="*/ 100383 w 200765"/>
                <a:gd name="connsiteY6" fmla="*/ 0 h 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65" h="64980">
                  <a:moveTo>
                    <a:pt x="100383" y="0"/>
                  </a:moveTo>
                  <a:cubicBezTo>
                    <a:pt x="147892" y="0"/>
                    <a:pt x="187892" y="27433"/>
                    <a:pt x="200765" y="64981"/>
                  </a:cubicBezTo>
                  <a:lnTo>
                    <a:pt x="179310" y="64981"/>
                  </a:lnTo>
                  <a:cubicBezTo>
                    <a:pt x="167202" y="37241"/>
                    <a:pt x="136551" y="17624"/>
                    <a:pt x="100383" y="17624"/>
                  </a:cubicBezTo>
                  <a:cubicBezTo>
                    <a:pt x="64368" y="17624"/>
                    <a:pt x="33563" y="37241"/>
                    <a:pt x="21456" y="64981"/>
                  </a:cubicBezTo>
                  <a:lnTo>
                    <a:pt x="0" y="64981"/>
                  </a:lnTo>
                  <a:cubicBezTo>
                    <a:pt x="12873" y="27433"/>
                    <a:pt x="52873" y="0"/>
                    <a:pt x="100383" y="0"/>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A214489-26A2-964F-B3BE-AA66C2498238}"/>
                </a:ext>
              </a:extLst>
            </p:cNvPr>
            <p:cNvSpPr/>
            <p:nvPr/>
          </p:nvSpPr>
          <p:spPr>
            <a:xfrm>
              <a:off x="4167119"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B6E9EB4-B3BB-4CE8-B023-0EF83EDF70D9}"/>
                </a:ext>
              </a:extLst>
            </p:cNvPr>
            <p:cNvSpPr/>
            <p:nvPr/>
          </p:nvSpPr>
          <p:spPr>
            <a:xfrm>
              <a:off x="4348421"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5461362-6B82-5B73-2B40-0EBC53C1C060}"/>
                </a:ext>
              </a:extLst>
            </p:cNvPr>
            <p:cNvSpPr/>
            <p:nvPr/>
          </p:nvSpPr>
          <p:spPr>
            <a:xfrm>
              <a:off x="4229584" y="5566306"/>
              <a:ext cx="75619" cy="82298"/>
            </a:xfrm>
            <a:custGeom>
              <a:avLst/>
              <a:gdLst>
                <a:gd name="connsiteX0" fmla="*/ 36846 w 75619"/>
                <a:gd name="connsiteY0" fmla="*/ 0 h 82298"/>
                <a:gd name="connsiteX1" fmla="*/ 15390 w 75619"/>
                <a:gd name="connsiteY1" fmla="*/ 25900 h 82298"/>
                <a:gd name="connsiteX2" fmla="*/ 677 w 75619"/>
                <a:gd name="connsiteY2" fmla="*/ 55479 h 82298"/>
                <a:gd name="connsiteX3" fmla="*/ 12938 w 75619"/>
                <a:gd name="connsiteY3" fmla="*/ 82298 h 82298"/>
                <a:gd name="connsiteX4" fmla="*/ 63666 w 75619"/>
                <a:gd name="connsiteY4" fmla="*/ 82298 h 82298"/>
                <a:gd name="connsiteX5" fmla="*/ 75619 w 75619"/>
                <a:gd name="connsiteY5" fmla="*/ 53180 h 82298"/>
                <a:gd name="connsiteX6" fmla="*/ 56769 w 75619"/>
                <a:gd name="connsiteY6" fmla="*/ 24981 h 82298"/>
                <a:gd name="connsiteX7" fmla="*/ 36846 w 75619"/>
                <a:gd name="connsiteY7" fmla="*/ 0 h 8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9" h="82298">
                  <a:moveTo>
                    <a:pt x="36846" y="0"/>
                  </a:moveTo>
                  <a:cubicBezTo>
                    <a:pt x="36846" y="0"/>
                    <a:pt x="22593" y="22375"/>
                    <a:pt x="15390" y="25900"/>
                  </a:cubicBezTo>
                  <a:cubicBezTo>
                    <a:pt x="8187" y="29272"/>
                    <a:pt x="-2848" y="40306"/>
                    <a:pt x="677" y="55479"/>
                  </a:cubicBezTo>
                  <a:cubicBezTo>
                    <a:pt x="4202" y="70651"/>
                    <a:pt x="12938" y="82298"/>
                    <a:pt x="12938" y="82298"/>
                  </a:cubicBezTo>
                  <a:lnTo>
                    <a:pt x="63666" y="82298"/>
                  </a:lnTo>
                  <a:cubicBezTo>
                    <a:pt x="63666" y="82298"/>
                    <a:pt x="75619" y="64981"/>
                    <a:pt x="75619" y="53180"/>
                  </a:cubicBezTo>
                  <a:cubicBezTo>
                    <a:pt x="75619" y="41532"/>
                    <a:pt x="72707" y="35555"/>
                    <a:pt x="56769" y="24981"/>
                  </a:cubicBezTo>
                  <a:cubicBezTo>
                    <a:pt x="40984" y="14253"/>
                    <a:pt x="36846" y="0"/>
                    <a:pt x="36846" y="0"/>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C66EFAC-15D0-6952-AFCD-2C0B9DFAA3D8}"/>
                </a:ext>
              </a:extLst>
            </p:cNvPr>
            <p:cNvSpPr/>
            <p:nvPr/>
          </p:nvSpPr>
          <p:spPr>
            <a:xfrm>
              <a:off x="3848040" y="5668834"/>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A9856DD-18C2-4AB9-CDBA-B0A3676C6D17}"/>
                </a:ext>
              </a:extLst>
            </p:cNvPr>
            <p:cNvSpPr/>
            <p:nvPr/>
          </p:nvSpPr>
          <p:spPr>
            <a:xfrm>
              <a:off x="4341371" y="5668834"/>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8E4EF8F-B449-4980-4FE9-295C4E44C3D5}"/>
                </a:ext>
              </a:extLst>
            </p:cNvPr>
            <p:cNvSpPr/>
            <p:nvPr/>
          </p:nvSpPr>
          <p:spPr>
            <a:xfrm>
              <a:off x="4533248"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50A43CE-F26D-5DA2-6C12-41423CEACB37}"/>
                </a:ext>
              </a:extLst>
            </p:cNvPr>
            <p:cNvSpPr/>
            <p:nvPr/>
          </p:nvSpPr>
          <p:spPr>
            <a:xfrm>
              <a:off x="4651408"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6CCF58C-FC5A-A012-0A4B-26835BA330ED}"/>
                </a:ext>
              </a:extLst>
            </p:cNvPr>
            <p:cNvSpPr/>
            <p:nvPr/>
          </p:nvSpPr>
          <p:spPr>
            <a:xfrm>
              <a:off x="4651408" y="5563854"/>
              <a:ext cx="21609" cy="15172"/>
            </a:xfrm>
            <a:custGeom>
              <a:avLst/>
              <a:gdLst>
                <a:gd name="connsiteX0" fmla="*/ 0 w 21609"/>
                <a:gd name="connsiteY0" fmla="*/ 0 h 15172"/>
                <a:gd name="connsiteX1" fmla="*/ 21609 w 21609"/>
                <a:gd name="connsiteY1" fmla="*/ 0 h 15172"/>
                <a:gd name="connsiteX2" fmla="*/ 21609 w 21609"/>
                <a:gd name="connsiteY2" fmla="*/ 15172 h 15172"/>
                <a:gd name="connsiteX3" fmla="*/ 0 w 21609"/>
                <a:gd name="connsiteY3" fmla="*/ 15172 h 15172"/>
              </a:gdLst>
              <a:ahLst/>
              <a:cxnLst>
                <a:cxn ang="0">
                  <a:pos x="connsiteX0" y="connsiteY0"/>
                </a:cxn>
                <a:cxn ang="0">
                  <a:pos x="connsiteX1" y="connsiteY1"/>
                </a:cxn>
                <a:cxn ang="0">
                  <a:pos x="connsiteX2" y="connsiteY2"/>
                </a:cxn>
                <a:cxn ang="0">
                  <a:pos x="connsiteX3" y="connsiteY3"/>
                </a:cxn>
              </a:cxnLst>
              <a:rect l="l" t="t" r="r" b="b"/>
              <a:pathLst>
                <a:path w="21609" h="15172">
                  <a:moveTo>
                    <a:pt x="0" y="0"/>
                  </a:moveTo>
                  <a:lnTo>
                    <a:pt x="21609" y="0"/>
                  </a:lnTo>
                  <a:lnTo>
                    <a:pt x="21609" y="15172"/>
                  </a:lnTo>
                  <a:lnTo>
                    <a:pt x="0" y="15172"/>
                  </a:lnTo>
                  <a:close/>
                </a:path>
              </a:pathLst>
            </a:custGeom>
            <a:solidFill>
              <a:schemeClr val="accent2">
                <a:lumMod val="75000"/>
              </a:schemeClr>
            </a:solidFill>
            <a:ln w="153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1D171E1-A8C2-2D91-04B5-F3A681C6D903}"/>
                </a:ext>
              </a:extLst>
            </p:cNvPr>
            <p:cNvSpPr/>
            <p:nvPr/>
          </p:nvSpPr>
          <p:spPr>
            <a:xfrm>
              <a:off x="3858462" y="5563854"/>
              <a:ext cx="21609" cy="15172"/>
            </a:xfrm>
            <a:custGeom>
              <a:avLst/>
              <a:gdLst>
                <a:gd name="connsiteX0" fmla="*/ 0 w 21609"/>
                <a:gd name="connsiteY0" fmla="*/ 0 h 15172"/>
                <a:gd name="connsiteX1" fmla="*/ 21609 w 21609"/>
                <a:gd name="connsiteY1" fmla="*/ 0 h 15172"/>
                <a:gd name="connsiteX2" fmla="*/ 21609 w 21609"/>
                <a:gd name="connsiteY2" fmla="*/ 15172 h 15172"/>
                <a:gd name="connsiteX3" fmla="*/ 0 w 21609"/>
                <a:gd name="connsiteY3" fmla="*/ 15172 h 15172"/>
              </a:gdLst>
              <a:ahLst/>
              <a:cxnLst>
                <a:cxn ang="0">
                  <a:pos x="connsiteX0" y="connsiteY0"/>
                </a:cxn>
                <a:cxn ang="0">
                  <a:pos x="connsiteX1" y="connsiteY1"/>
                </a:cxn>
                <a:cxn ang="0">
                  <a:pos x="connsiteX2" y="connsiteY2"/>
                </a:cxn>
                <a:cxn ang="0">
                  <a:pos x="connsiteX3" y="connsiteY3"/>
                </a:cxn>
              </a:cxnLst>
              <a:rect l="l" t="t" r="r" b="b"/>
              <a:pathLst>
                <a:path w="21609" h="15172">
                  <a:moveTo>
                    <a:pt x="0" y="0"/>
                  </a:moveTo>
                  <a:lnTo>
                    <a:pt x="21609" y="0"/>
                  </a:lnTo>
                  <a:lnTo>
                    <a:pt x="21609" y="15172"/>
                  </a:lnTo>
                  <a:lnTo>
                    <a:pt x="0" y="15172"/>
                  </a:lnTo>
                  <a:close/>
                </a:path>
              </a:pathLst>
            </a:custGeom>
            <a:solidFill>
              <a:schemeClr val="accent2">
                <a:lumMod val="75000"/>
              </a:schemeClr>
            </a:solidFill>
            <a:ln w="153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64E1A38-F9B1-C7EC-6845-72A3363FA1ED}"/>
                </a:ext>
              </a:extLst>
            </p:cNvPr>
            <p:cNvSpPr/>
            <p:nvPr/>
          </p:nvSpPr>
          <p:spPr>
            <a:xfrm>
              <a:off x="3985971"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566BD6-FB0B-824D-1691-3E469FC5EF92}"/>
                </a:ext>
              </a:extLst>
            </p:cNvPr>
            <p:cNvSpPr/>
            <p:nvPr/>
          </p:nvSpPr>
          <p:spPr>
            <a:xfrm>
              <a:off x="3857849"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solidFill>
              <a:schemeClr val="accent2">
                <a:lumMod val="75000"/>
              </a:schemeClr>
            </a:solidFill>
            <a:ln w="153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3BD99EB-4956-F7BC-F4F7-3C57DF5A5E4E}"/>
                </a:ext>
              </a:extLst>
            </p:cNvPr>
            <p:cNvSpPr/>
            <p:nvPr/>
          </p:nvSpPr>
          <p:spPr>
            <a:xfrm>
              <a:off x="3819381" y="5697340"/>
              <a:ext cx="43524" cy="90114"/>
            </a:xfrm>
            <a:custGeom>
              <a:avLst/>
              <a:gdLst>
                <a:gd name="connsiteX0" fmla="*/ 22529 w 43524"/>
                <a:gd name="connsiteY0" fmla="*/ 0 h 90114"/>
                <a:gd name="connsiteX1" fmla="*/ 43525 w 43524"/>
                <a:gd name="connsiteY1" fmla="*/ 4291 h 90114"/>
                <a:gd name="connsiteX2" fmla="*/ 20996 w 43524"/>
                <a:gd name="connsiteY2" fmla="*/ 90115 h 90114"/>
                <a:gd name="connsiteX3" fmla="*/ 0 w 43524"/>
                <a:gd name="connsiteY3" fmla="*/ 85977 h 90114"/>
              </a:gdLst>
              <a:ahLst/>
              <a:cxnLst>
                <a:cxn ang="0">
                  <a:pos x="connsiteX0" y="connsiteY0"/>
                </a:cxn>
                <a:cxn ang="0">
                  <a:pos x="connsiteX1" y="connsiteY1"/>
                </a:cxn>
                <a:cxn ang="0">
                  <a:pos x="connsiteX2" y="connsiteY2"/>
                </a:cxn>
                <a:cxn ang="0">
                  <a:pos x="connsiteX3" y="connsiteY3"/>
                </a:cxn>
              </a:cxnLst>
              <a:rect l="l" t="t" r="r" b="b"/>
              <a:pathLst>
                <a:path w="43524" h="90114">
                  <a:moveTo>
                    <a:pt x="22529" y="0"/>
                  </a:moveTo>
                  <a:lnTo>
                    <a:pt x="43525" y="4291"/>
                  </a:lnTo>
                  <a:lnTo>
                    <a:pt x="20996" y="90115"/>
                  </a:lnTo>
                  <a:lnTo>
                    <a:pt x="0" y="85977"/>
                  </a:lnTo>
                  <a:close/>
                </a:path>
              </a:pathLst>
            </a:custGeom>
            <a:solidFill>
              <a:schemeClr val="accent2">
                <a:lumMod val="75000"/>
              </a:schemeClr>
            </a:solidFill>
            <a:ln w="153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FA9918C-6905-A23E-0101-1795857EF9F2}"/>
                </a:ext>
              </a:extLst>
            </p:cNvPr>
            <p:cNvSpPr/>
            <p:nvPr/>
          </p:nvSpPr>
          <p:spPr>
            <a:xfrm>
              <a:off x="4137847" y="5676497"/>
              <a:ext cx="95785" cy="65287"/>
            </a:xfrm>
            <a:custGeom>
              <a:avLst/>
              <a:gdLst>
                <a:gd name="connsiteX0" fmla="*/ 83525 w 95785"/>
                <a:gd name="connsiteY0" fmla="*/ 0 h 65287"/>
                <a:gd name="connsiteX1" fmla="*/ 95785 w 95785"/>
                <a:gd name="connsiteY1" fmla="*/ 15326 h 65287"/>
                <a:gd name="connsiteX2" fmla="*/ 12107 w 95785"/>
                <a:gd name="connsiteY2" fmla="*/ 65287 h 65287"/>
                <a:gd name="connsiteX3" fmla="*/ 0 w 95785"/>
                <a:gd name="connsiteY3" fmla="*/ 49961 h 65287"/>
              </a:gdLst>
              <a:ahLst/>
              <a:cxnLst>
                <a:cxn ang="0">
                  <a:pos x="connsiteX0" y="connsiteY0"/>
                </a:cxn>
                <a:cxn ang="0">
                  <a:pos x="connsiteX1" y="connsiteY1"/>
                </a:cxn>
                <a:cxn ang="0">
                  <a:pos x="connsiteX2" y="connsiteY2"/>
                </a:cxn>
                <a:cxn ang="0">
                  <a:pos x="connsiteX3" y="connsiteY3"/>
                </a:cxn>
              </a:cxnLst>
              <a:rect l="l" t="t" r="r" b="b"/>
              <a:pathLst>
                <a:path w="95785" h="65287">
                  <a:moveTo>
                    <a:pt x="83525" y="0"/>
                  </a:moveTo>
                  <a:lnTo>
                    <a:pt x="95785" y="15326"/>
                  </a:lnTo>
                  <a:lnTo>
                    <a:pt x="12107" y="65287"/>
                  </a:lnTo>
                  <a:lnTo>
                    <a:pt x="0" y="49961"/>
                  </a:lnTo>
                  <a:close/>
                </a:path>
              </a:pathLst>
            </a:custGeom>
            <a:solidFill>
              <a:schemeClr val="accent2">
                <a:lumMod val="75000"/>
              </a:schemeClr>
            </a:solidFill>
            <a:ln w="153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D7E5084-2856-B8A5-7B3D-CC82D156F417}"/>
                </a:ext>
              </a:extLst>
            </p:cNvPr>
            <p:cNvSpPr/>
            <p:nvPr/>
          </p:nvSpPr>
          <p:spPr>
            <a:xfrm>
              <a:off x="4303057" y="5676497"/>
              <a:ext cx="95938" cy="65287"/>
            </a:xfrm>
            <a:custGeom>
              <a:avLst/>
              <a:gdLst>
                <a:gd name="connsiteX0" fmla="*/ 12260 w 95938"/>
                <a:gd name="connsiteY0" fmla="*/ 0 h 65287"/>
                <a:gd name="connsiteX1" fmla="*/ 0 w 95938"/>
                <a:gd name="connsiteY1" fmla="*/ 15326 h 65287"/>
                <a:gd name="connsiteX2" fmla="*/ 83678 w 95938"/>
                <a:gd name="connsiteY2" fmla="*/ 65287 h 65287"/>
                <a:gd name="connsiteX3" fmla="*/ 95938 w 95938"/>
                <a:gd name="connsiteY3" fmla="*/ 49961 h 65287"/>
              </a:gdLst>
              <a:ahLst/>
              <a:cxnLst>
                <a:cxn ang="0">
                  <a:pos x="connsiteX0" y="connsiteY0"/>
                </a:cxn>
                <a:cxn ang="0">
                  <a:pos x="connsiteX1" y="connsiteY1"/>
                </a:cxn>
                <a:cxn ang="0">
                  <a:pos x="connsiteX2" y="connsiteY2"/>
                </a:cxn>
                <a:cxn ang="0">
                  <a:pos x="connsiteX3" y="connsiteY3"/>
                </a:cxn>
              </a:cxnLst>
              <a:rect l="l" t="t" r="r" b="b"/>
              <a:pathLst>
                <a:path w="95938" h="65287">
                  <a:moveTo>
                    <a:pt x="12260" y="0"/>
                  </a:moveTo>
                  <a:lnTo>
                    <a:pt x="0" y="15326"/>
                  </a:lnTo>
                  <a:lnTo>
                    <a:pt x="83678" y="65287"/>
                  </a:lnTo>
                  <a:lnTo>
                    <a:pt x="95938" y="49961"/>
                  </a:lnTo>
                  <a:close/>
                </a:path>
              </a:pathLst>
            </a:custGeom>
            <a:solidFill>
              <a:schemeClr val="accent2">
                <a:lumMod val="75000"/>
              </a:schemeClr>
            </a:solidFill>
            <a:ln w="153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FF4BD59-B12E-481E-ABB5-5785E4ED7847}"/>
                </a:ext>
              </a:extLst>
            </p:cNvPr>
            <p:cNvSpPr/>
            <p:nvPr/>
          </p:nvSpPr>
          <p:spPr>
            <a:xfrm>
              <a:off x="4223058" y="5675884"/>
              <a:ext cx="91953" cy="17317"/>
            </a:xfrm>
            <a:custGeom>
              <a:avLst/>
              <a:gdLst>
                <a:gd name="connsiteX0" fmla="*/ 0 w 91953"/>
                <a:gd name="connsiteY0" fmla="*/ 0 h 17317"/>
                <a:gd name="connsiteX1" fmla="*/ 91954 w 91953"/>
                <a:gd name="connsiteY1" fmla="*/ 0 h 17317"/>
                <a:gd name="connsiteX2" fmla="*/ 91954 w 91953"/>
                <a:gd name="connsiteY2" fmla="*/ 17318 h 17317"/>
                <a:gd name="connsiteX3" fmla="*/ 0 w 9195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91953" h="17317">
                  <a:moveTo>
                    <a:pt x="0" y="0"/>
                  </a:moveTo>
                  <a:lnTo>
                    <a:pt x="91954" y="0"/>
                  </a:lnTo>
                  <a:lnTo>
                    <a:pt x="91954"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A91F251-CCE6-9BCC-1A74-9C32D103442B}"/>
                </a:ext>
              </a:extLst>
            </p:cNvPr>
            <p:cNvSpPr/>
            <p:nvPr/>
          </p:nvSpPr>
          <p:spPr>
            <a:xfrm>
              <a:off x="4385969" y="5725386"/>
              <a:ext cx="177623" cy="17317"/>
            </a:xfrm>
            <a:custGeom>
              <a:avLst/>
              <a:gdLst>
                <a:gd name="connsiteX0" fmla="*/ 0 w 177623"/>
                <a:gd name="connsiteY0" fmla="*/ 0 h 17317"/>
                <a:gd name="connsiteX1" fmla="*/ 177624 w 177623"/>
                <a:gd name="connsiteY1" fmla="*/ 0 h 17317"/>
                <a:gd name="connsiteX2" fmla="*/ 177624 w 177623"/>
                <a:gd name="connsiteY2" fmla="*/ 17318 h 17317"/>
                <a:gd name="connsiteX3" fmla="*/ 0 w 17762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177623" h="17317">
                  <a:moveTo>
                    <a:pt x="0" y="0"/>
                  </a:moveTo>
                  <a:lnTo>
                    <a:pt x="177624" y="0"/>
                  </a:lnTo>
                  <a:lnTo>
                    <a:pt x="177624"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F52BA19-78EC-11D0-7FA7-8E326161F756}"/>
                </a:ext>
              </a:extLst>
            </p:cNvPr>
            <p:cNvSpPr/>
            <p:nvPr/>
          </p:nvSpPr>
          <p:spPr>
            <a:xfrm>
              <a:off x="4659531" y="5697340"/>
              <a:ext cx="43677" cy="90114"/>
            </a:xfrm>
            <a:custGeom>
              <a:avLst/>
              <a:gdLst>
                <a:gd name="connsiteX0" fmla="*/ 20996 w 43677"/>
                <a:gd name="connsiteY0" fmla="*/ 0 h 90114"/>
                <a:gd name="connsiteX1" fmla="*/ 0 w 43677"/>
                <a:gd name="connsiteY1" fmla="*/ 4291 h 90114"/>
                <a:gd name="connsiteX2" fmla="*/ 22682 w 43677"/>
                <a:gd name="connsiteY2" fmla="*/ 90115 h 90114"/>
                <a:gd name="connsiteX3" fmla="*/ 43678 w 43677"/>
                <a:gd name="connsiteY3" fmla="*/ 85977 h 90114"/>
              </a:gdLst>
              <a:ahLst/>
              <a:cxnLst>
                <a:cxn ang="0">
                  <a:pos x="connsiteX0" y="connsiteY0"/>
                </a:cxn>
                <a:cxn ang="0">
                  <a:pos x="connsiteX1" y="connsiteY1"/>
                </a:cxn>
                <a:cxn ang="0">
                  <a:pos x="connsiteX2" y="connsiteY2"/>
                </a:cxn>
                <a:cxn ang="0">
                  <a:pos x="connsiteX3" y="connsiteY3"/>
                </a:cxn>
              </a:cxnLst>
              <a:rect l="l" t="t" r="r" b="b"/>
              <a:pathLst>
                <a:path w="43677" h="90114">
                  <a:moveTo>
                    <a:pt x="20996" y="0"/>
                  </a:moveTo>
                  <a:lnTo>
                    <a:pt x="0" y="4291"/>
                  </a:lnTo>
                  <a:lnTo>
                    <a:pt x="22682" y="90115"/>
                  </a:lnTo>
                  <a:lnTo>
                    <a:pt x="43678" y="85977"/>
                  </a:lnTo>
                  <a:close/>
                </a:path>
              </a:pathLst>
            </a:custGeom>
            <a:solidFill>
              <a:schemeClr val="accent2">
                <a:lumMod val="75000"/>
              </a:schemeClr>
            </a:solidFill>
            <a:ln w="153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2A215CA-923F-D4CE-4D7C-71CC68166EC7}"/>
                </a:ext>
              </a:extLst>
            </p:cNvPr>
            <p:cNvSpPr/>
            <p:nvPr/>
          </p:nvSpPr>
          <p:spPr>
            <a:xfrm>
              <a:off x="3975243" y="5725386"/>
              <a:ext cx="177623" cy="17317"/>
            </a:xfrm>
            <a:custGeom>
              <a:avLst/>
              <a:gdLst>
                <a:gd name="connsiteX0" fmla="*/ 0 w 177623"/>
                <a:gd name="connsiteY0" fmla="*/ 0 h 17317"/>
                <a:gd name="connsiteX1" fmla="*/ 177624 w 177623"/>
                <a:gd name="connsiteY1" fmla="*/ 0 h 17317"/>
                <a:gd name="connsiteX2" fmla="*/ 177624 w 177623"/>
                <a:gd name="connsiteY2" fmla="*/ 17318 h 17317"/>
                <a:gd name="connsiteX3" fmla="*/ 0 w 17762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177623" h="17317">
                  <a:moveTo>
                    <a:pt x="0" y="0"/>
                  </a:moveTo>
                  <a:lnTo>
                    <a:pt x="177624" y="0"/>
                  </a:lnTo>
                  <a:lnTo>
                    <a:pt x="177624" y="17318"/>
                  </a:lnTo>
                  <a:lnTo>
                    <a:pt x="0" y="17318"/>
                  </a:lnTo>
                  <a:close/>
                </a:path>
              </a:pathLst>
            </a:custGeom>
            <a:solidFill>
              <a:schemeClr val="accent2">
                <a:lumMod val="75000"/>
              </a:schemeClr>
            </a:solidFill>
            <a:ln w="153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85C7F96-491E-CD0A-A762-A5F51A5EAD2A}"/>
                </a:ext>
              </a:extLst>
            </p:cNvPr>
            <p:cNvSpPr/>
            <p:nvPr/>
          </p:nvSpPr>
          <p:spPr>
            <a:xfrm>
              <a:off x="4128499" y="5724773"/>
              <a:ext cx="95785" cy="65440"/>
            </a:xfrm>
            <a:custGeom>
              <a:avLst/>
              <a:gdLst>
                <a:gd name="connsiteX0" fmla="*/ 12260 w 95785"/>
                <a:gd name="connsiteY0" fmla="*/ 0 h 65440"/>
                <a:gd name="connsiteX1" fmla="*/ 0 w 95785"/>
                <a:gd name="connsiteY1" fmla="*/ 15479 h 65440"/>
                <a:gd name="connsiteX2" fmla="*/ 83678 w 95785"/>
                <a:gd name="connsiteY2" fmla="*/ 65440 h 65440"/>
                <a:gd name="connsiteX3" fmla="*/ 95785 w 95785"/>
                <a:gd name="connsiteY3" fmla="*/ 49961 h 65440"/>
              </a:gdLst>
              <a:ahLst/>
              <a:cxnLst>
                <a:cxn ang="0">
                  <a:pos x="connsiteX0" y="connsiteY0"/>
                </a:cxn>
                <a:cxn ang="0">
                  <a:pos x="connsiteX1" y="connsiteY1"/>
                </a:cxn>
                <a:cxn ang="0">
                  <a:pos x="connsiteX2" y="connsiteY2"/>
                </a:cxn>
                <a:cxn ang="0">
                  <a:pos x="connsiteX3" y="connsiteY3"/>
                </a:cxn>
              </a:cxnLst>
              <a:rect l="l" t="t" r="r" b="b"/>
              <a:pathLst>
                <a:path w="95785" h="65440">
                  <a:moveTo>
                    <a:pt x="12260" y="0"/>
                  </a:moveTo>
                  <a:lnTo>
                    <a:pt x="0" y="15479"/>
                  </a:lnTo>
                  <a:lnTo>
                    <a:pt x="83678" y="65440"/>
                  </a:lnTo>
                  <a:lnTo>
                    <a:pt x="95785" y="49961"/>
                  </a:lnTo>
                  <a:close/>
                </a:path>
              </a:pathLst>
            </a:custGeom>
            <a:solidFill>
              <a:schemeClr val="accent2">
                <a:lumMod val="75000"/>
              </a:schemeClr>
            </a:solidFill>
            <a:ln w="153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1BD9F51-CCC5-F5D1-A82C-0AB8C37AD1FE}"/>
                </a:ext>
              </a:extLst>
            </p:cNvPr>
            <p:cNvSpPr/>
            <p:nvPr/>
          </p:nvSpPr>
          <p:spPr>
            <a:xfrm>
              <a:off x="4304590" y="5724773"/>
              <a:ext cx="95785" cy="65440"/>
            </a:xfrm>
            <a:custGeom>
              <a:avLst/>
              <a:gdLst>
                <a:gd name="connsiteX0" fmla="*/ 83525 w 95785"/>
                <a:gd name="connsiteY0" fmla="*/ 0 h 65440"/>
                <a:gd name="connsiteX1" fmla="*/ 95785 w 95785"/>
                <a:gd name="connsiteY1" fmla="*/ 15479 h 65440"/>
                <a:gd name="connsiteX2" fmla="*/ 12107 w 95785"/>
                <a:gd name="connsiteY2" fmla="*/ 65440 h 65440"/>
                <a:gd name="connsiteX3" fmla="*/ 0 w 95785"/>
                <a:gd name="connsiteY3" fmla="*/ 49961 h 65440"/>
              </a:gdLst>
              <a:ahLst/>
              <a:cxnLst>
                <a:cxn ang="0">
                  <a:pos x="connsiteX0" y="connsiteY0"/>
                </a:cxn>
                <a:cxn ang="0">
                  <a:pos x="connsiteX1" y="connsiteY1"/>
                </a:cxn>
                <a:cxn ang="0">
                  <a:pos x="connsiteX2" y="connsiteY2"/>
                </a:cxn>
                <a:cxn ang="0">
                  <a:pos x="connsiteX3" y="connsiteY3"/>
                </a:cxn>
              </a:cxnLst>
              <a:rect l="l" t="t" r="r" b="b"/>
              <a:pathLst>
                <a:path w="95785" h="65440">
                  <a:moveTo>
                    <a:pt x="83525" y="0"/>
                  </a:moveTo>
                  <a:lnTo>
                    <a:pt x="95785" y="15479"/>
                  </a:lnTo>
                  <a:lnTo>
                    <a:pt x="12107" y="65440"/>
                  </a:lnTo>
                  <a:lnTo>
                    <a:pt x="0" y="49961"/>
                  </a:lnTo>
                  <a:close/>
                </a:path>
              </a:pathLst>
            </a:custGeom>
            <a:solidFill>
              <a:schemeClr val="accent2">
                <a:lumMod val="75000"/>
              </a:schemeClr>
            </a:solidFill>
            <a:ln w="153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CCE5270-A348-1079-1BE7-7D4FBA464C1B}"/>
                </a:ext>
              </a:extLst>
            </p:cNvPr>
            <p:cNvSpPr/>
            <p:nvPr/>
          </p:nvSpPr>
          <p:spPr>
            <a:xfrm>
              <a:off x="1996554" y="5472973"/>
              <a:ext cx="648886" cy="76474"/>
            </a:xfrm>
            <a:custGeom>
              <a:avLst/>
              <a:gdLst>
                <a:gd name="connsiteX0" fmla="*/ 0 w 648886"/>
                <a:gd name="connsiteY0" fmla="*/ 0 h 76474"/>
                <a:gd name="connsiteX1" fmla="*/ 648886 w 648886"/>
                <a:gd name="connsiteY1" fmla="*/ 0 h 76474"/>
                <a:gd name="connsiteX2" fmla="*/ 648886 w 648886"/>
                <a:gd name="connsiteY2" fmla="*/ 20843 h 76474"/>
                <a:gd name="connsiteX3" fmla="*/ 618848 w 648886"/>
                <a:gd name="connsiteY3" fmla="*/ 20843 h 76474"/>
                <a:gd name="connsiteX4" fmla="*/ 618848 w 648886"/>
                <a:gd name="connsiteY4" fmla="*/ 55632 h 76474"/>
                <a:gd name="connsiteX5" fmla="*/ 648886 w 648886"/>
                <a:gd name="connsiteY5" fmla="*/ 55632 h 76474"/>
                <a:gd name="connsiteX6" fmla="*/ 648886 w 648886"/>
                <a:gd name="connsiteY6" fmla="*/ 76475 h 76474"/>
                <a:gd name="connsiteX7" fmla="*/ 0 w 648886"/>
                <a:gd name="connsiteY7" fmla="*/ 76475 h 76474"/>
                <a:gd name="connsiteX8" fmla="*/ 0 w 648886"/>
                <a:gd name="connsiteY8" fmla="*/ 55632 h 76474"/>
                <a:gd name="connsiteX9" fmla="*/ 30038 w 648886"/>
                <a:gd name="connsiteY9" fmla="*/ 55632 h 76474"/>
                <a:gd name="connsiteX10" fmla="*/ 30038 w 648886"/>
                <a:gd name="connsiteY10" fmla="*/ 20843 h 76474"/>
                <a:gd name="connsiteX11" fmla="*/ 0 w 648886"/>
                <a:gd name="connsiteY11" fmla="*/ 20843 h 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886" h="76474">
                  <a:moveTo>
                    <a:pt x="0" y="0"/>
                  </a:moveTo>
                  <a:lnTo>
                    <a:pt x="648886" y="0"/>
                  </a:lnTo>
                  <a:lnTo>
                    <a:pt x="648886" y="20843"/>
                  </a:lnTo>
                  <a:lnTo>
                    <a:pt x="618848" y="20843"/>
                  </a:lnTo>
                  <a:lnTo>
                    <a:pt x="618848" y="55632"/>
                  </a:lnTo>
                  <a:lnTo>
                    <a:pt x="648886" y="55632"/>
                  </a:lnTo>
                  <a:lnTo>
                    <a:pt x="648886" y="76475"/>
                  </a:lnTo>
                  <a:lnTo>
                    <a:pt x="0" y="76475"/>
                  </a:lnTo>
                  <a:lnTo>
                    <a:pt x="0" y="55632"/>
                  </a:lnTo>
                  <a:lnTo>
                    <a:pt x="30038" y="55632"/>
                  </a:lnTo>
                  <a:lnTo>
                    <a:pt x="30038" y="20843"/>
                  </a:lnTo>
                  <a:lnTo>
                    <a:pt x="0" y="20843"/>
                  </a:lnTo>
                  <a:close/>
                </a:path>
              </a:pathLst>
            </a:custGeom>
            <a:solidFill>
              <a:schemeClr val="accent2">
                <a:lumMod val="75000"/>
              </a:schemeClr>
            </a:solidFill>
            <a:ln w="153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CA5BB36-5C84-B7EA-4555-DAF0522DF4C4}"/>
                </a:ext>
              </a:extLst>
            </p:cNvPr>
            <p:cNvSpPr/>
            <p:nvPr/>
          </p:nvSpPr>
          <p:spPr>
            <a:xfrm>
              <a:off x="2166515" y="5396345"/>
              <a:ext cx="309270" cy="70957"/>
            </a:xfrm>
            <a:custGeom>
              <a:avLst/>
              <a:gdLst>
                <a:gd name="connsiteX0" fmla="*/ 154482 w 309270"/>
                <a:gd name="connsiteY0" fmla="*/ 0 h 70957"/>
                <a:gd name="connsiteX1" fmla="*/ 309271 w 309270"/>
                <a:gd name="connsiteY1" fmla="*/ 34176 h 70957"/>
                <a:gd name="connsiteX2" fmla="*/ 309271 w 309270"/>
                <a:gd name="connsiteY2" fmla="*/ 53640 h 70957"/>
                <a:gd name="connsiteX3" fmla="*/ 298083 w 309270"/>
                <a:gd name="connsiteY3" fmla="*/ 42145 h 70957"/>
                <a:gd name="connsiteX4" fmla="*/ 298083 w 309270"/>
                <a:gd name="connsiteY4" fmla="*/ 70958 h 70957"/>
                <a:gd name="connsiteX5" fmla="*/ 10881 w 309270"/>
                <a:gd name="connsiteY5" fmla="*/ 70958 h 70957"/>
                <a:gd name="connsiteX6" fmla="*/ 10881 w 309270"/>
                <a:gd name="connsiteY6" fmla="*/ 42145 h 70957"/>
                <a:gd name="connsiteX7" fmla="*/ 0 w 309270"/>
                <a:gd name="connsiteY7" fmla="*/ 53027 h 70957"/>
                <a:gd name="connsiteX8" fmla="*/ 0 w 309270"/>
                <a:gd name="connsiteY8" fmla="*/ 34023 h 70957"/>
                <a:gd name="connsiteX9" fmla="*/ 154482 w 309270"/>
                <a:gd name="connsiteY9" fmla="*/ 0 h 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270" h="70957">
                  <a:moveTo>
                    <a:pt x="154482" y="0"/>
                  </a:moveTo>
                  <a:cubicBezTo>
                    <a:pt x="221915" y="0"/>
                    <a:pt x="280305" y="13793"/>
                    <a:pt x="309271" y="34176"/>
                  </a:cubicBezTo>
                  <a:lnTo>
                    <a:pt x="309271" y="53640"/>
                  </a:lnTo>
                  <a:cubicBezTo>
                    <a:pt x="306972" y="49655"/>
                    <a:pt x="303140" y="45670"/>
                    <a:pt x="298083" y="42145"/>
                  </a:cubicBezTo>
                  <a:lnTo>
                    <a:pt x="298083" y="70958"/>
                  </a:lnTo>
                  <a:lnTo>
                    <a:pt x="10881" y="70958"/>
                  </a:lnTo>
                  <a:lnTo>
                    <a:pt x="10881" y="42145"/>
                  </a:lnTo>
                  <a:cubicBezTo>
                    <a:pt x="6130" y="45670"/>
                    <a:pt x="2452" y="49195"/>
                    <a:pt x="0" y="53027"/>
                  </a:cubicBezTo>
                  <a:lnTo>
                    <a:pt x="0" y="34023"/>
                  </a:lnTo>
                  <a:cubicBezTo>
                    <a:pt x="29119" y="13640"/>
                    <a:pt x="87356" y="0"/>
                    <a:pt x="154482" y="0"/>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CD46D4F-5A7B-B923-DCD1-0919579C8332}"/>
                </a:ext>
              </a:extLst>
            </p:cNvPr>
            <p:cNvSpPr/>
            <p:nvPr/>
          </p:nvSpPr>
          <p:spPr>
            <a:xfrm>
              <a:off x="2006056"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99DBC9A-4155-14E3-9B68-6F811F19CED5}"/>
                </a:ext>
              </a:extLst>
            </p:cNvPr>
            <p:cNvSpPr/>
            <p:nvPr/>
          </p:nvSpPr>
          <p:spPr>
            <a:xfrm>
              <a:off x="2040692"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D7DE528-A9EE-5BD9-8D3B-722EB87C392D}"/>
                </a:ext>
              </a:extLst>
            </p:cNvPr>
            <p:cNvSpPr/>
            <p:nvPr/>
          </p:nvSpPr>
          <p:spPr>
            <a:xfrm>
              <a:off x="2100615"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0530277-0F4A-5B8D-731A-14C05EB33EC4}"/>
                </a:ext>
              </a:extLst>
            </p:cNvPr>
            <p:cNvSpPr/>
            <p:nvPr/>
          </p:nvSpPr>
          <p:spPr>
            <a:xfrm>
              <a:off x="2135404"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73B695C-BEAB-E024-ABF8-40A76B20C628}"/>
                </a:ext>
              </a:extLst>
            </p:cNvPr>
            <p:cNvSpPr/>
            <p:nvPr/>
          </p:nvSpPr>
          <p:spPr>
            <a:xfrm>
              <a:off x="2482682"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08DB0EB-6694-DB8F-A0D6-1CDD5CB639F7}"/>
                </a:ext>
              </a:extLst>
            </p:cNvPr>
            <p:cNvSpPr/>
            <p:nvPr/>
          </p:nvSpPr>
          <p:spPr>
            <a:xfrm>
              <a:off x="2517318"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F7C04CF-0C26-19F1-3EDC-7E7BF5988C8D}"/>
                </a:ext>
              </a:extLst>
            </p:cNvPr>
            <p:cNvSpPr/>
            <p:nvPr/>
          </p:nvSpPr>
          <p:spPr>
            <a:xfrm>
              <a:off x="2577394"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B01C77A-05F9-01DD-35B4-A68B3B9C2A13}"/>
                </a:ext>
              </a:extLst>
            </p:cNvPr>
            <p:cNvSpPr/>
            <p:nvPr/>
          </p:nvSpPr>
          <p:spPr>
            <a:xfrm>
              <a:off x="2612030"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F73E1AE-29D5-3FA1-29FE-BCF24095E0DD}"/>
                </a:ext>
              </a:extLst>
            </p:cNvPr>
            <p:cNvSpPr/>
            <p:nvPr/>
          </p:nvSpPr>
          <p:spPr>
            <a:xfrm>
              <a:off x="1997167"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solidFill>
              <a:schemeClr val="accent2">
                <a:lumMod val="75000"/>
              </a:schemeClr>
            </a:solidFill>
            <a:ln w="153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2E4E910-9179-6306-7755-474563C46571}"/>
                </a:ext>
              </a:extLst>
            </p:cNvPr>
            <p:cNvSpPr/>
            <p:nvPr/>
          </p:nvSpPr>
          <p:spPr>
            <a:xfrm>
              <a:off x="2092492"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solidFill>
              <a:schemeClr val="accent2">
                <a:lumMod val="75000"/>
              </a:schemeClr>
            </a:solidFill>
            <a:ln w="153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50A86650-D3A5-2F9D-6CE7-748C973F1E39}"/>
                </a:ext>
              </a:extLst>
            </p:cNvPr>
            <p:cNvSpPr/>
            <p:nvPr/>
          </p:nvSpPr>
          <p:spPr>
            <a:xfrm>
              <a:off x="2474866"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solidFill>
              <a:schemeClr val="accent2">
                <a:lumMod val="75000"/>
              </a:schemeClr>
            </a:solidFill>
            <a:ln w="153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B4C4FC9-A028-5B95-427B-FF064EC726F2}"/>
                </a:ext>
              </a:extLst>
            </p:cNvPr>
            <p:cNvSpPr/>
            <p:nvPr/>
          </p:nvSpPr>
          <p:spPr>
            <a:xfrm>
              <a:off x="2570038"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solidFill>
              <a:schemeClr val="accent2">
                <a:lumMod val="75000"/>
              </a:schemeClr>
            </a:solidFill>
            <a:ln w="153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AAD3D83-8398-4C73-4185-3EC377787EB7}"/>
                </a:ext>
              </a:extLst>
            </p:cNvPr>
            <p:cNvSpPr/>
            <p:nvPr/>
          </p:nvSpPr>
          <p:spPr>
            <a:xfrm>
              <a:off x="5192096" y="5613509"/>
              <a:ext cx="340841" cy="165209"/>
            </a:xfrm>
            <a:custGeom>
              <a:avLst/>
              <a:gdLst>
                <a:gd name="connsiteX0" fmla="*/ 36628 w 340841"/>
                <a:gd name="connsiteY0" fmla="*/ 122758 h 165209"/>
                <a:gd name="connsiteX1" fmla="*/ 16551 w 340841"/>
                <a:gd name="connsiteY1" fmla="*/ 110804 h 165209"/>
                <a:gd name="connsiteX2" fmla="*/ 19770 w 340841"/>
                <a:gd name="connsiteY2" fmla="*/ 95019 h 165209"/>
                <a:gd name="connsiteX3" fmla="*/ 36475 w 340841"/>
                <a:gd name="connsiteY3" fmla="*/ 89808 h 165209"/>
                <a:gd name="connsiteX4" fmla="*/ 35249 w 340841"/>
                <a:gd name="connsiteY4" fmla="*/ 85517 h 165209"/>
                <a:gd name="connsiteX5" fmla="*/ 40613 w 340841"/>
                <a:gd name="connsiteY5" fmla="*/ 83831 h 165209"/>
                <a:gd name="connsiteX6" fmla="*/ 40153 w 340841"/>
                <a:gd name="connsiteY6" fmla="*/ 80459 h 165209"/>
                <a:gd name="connsiteX7" fmla="*/ 47969 w 340841"/>
                <a:gd name="connsiteY7" fmla="*/ 76168 h 165209"/>
                <a:gd name="connsiteX8" fmla="*/ 44291 w 340841"/>
                <a:gd name="connsiteY8" fmla="*/ 69272 h 165209"/>
                <a:gd name="connsiteX9" fmla="*/ 110344 w 340841"/>
                <a:gd name="connsiteY9" fmla="*/ 49348 h 165209"/>
                <a:gd name="connsiteX10" fmla="*/ 114789 w 340841"/>
                <a:gd name="connsiteY10" fmla="*/ 56245 h 165209"/>
                <a:gd name="connsiteX11" fmla="*/ 123218 w 340841"/>
                <a:gd name="connsiteY11" fmla="*/ 49348 h 165209"/>
                <a:gd name="connsiteX12" fmla="*/ 131493 w 340841"/>
                <a:gd name="connsiteY12" fmla="*/ 52107 h 165209"/>
                <a:gd name="connsiteX13" fmla="*/ 135325 w 340841"/>
                <a:gd name="connsiteY13" fmla="*/ 50574 h 165209"/>
                <a:gd name="connsiteX14" fmla="*/ 139156 w 340841"/>
                <a:gd name="connsiteY14" fmla="*/ 41226 h 165209"/>
                <a:gd name="connsiteX15" fmla="*/ 157547 w 340841"/>
                <a:gd name="connsiteY15" fmla="*/ 33103 h 165209"/>
                <a:gd name="connsiteX16" fmla="*/ 163218 w 340841"/>
                <a:gd name="connsiteY16" fmla="*/ 32030 h 165209"/>
                <a:gd name="connsiteX17" fmla="*/ 162451 w 340841"/>
                <a:gd name="connsiteY17" fmla="*/ 26820 h 165209"/>
                <a:gd name="connsiteX18" fmla="*/ 191723 w 340841"/>
                <a:gd name="connsiteY18" fmla="*/ 18544 h 165209"/>
                <a:gd name="connsiteX19" fmla="*/ 200459 w 340841"/>
                <a:gd name="connsiteY19" fmla="*/ 27433 h 165209"/>
                <a:gd name="connsiteX20" fmla="*/ 228811 w 340841"/>
                <a:gd name="connsiteY20" fmla="*/ 30651 h 165209"/>
                <a:gd name="connsiteX21" fmla="*/ 239232 w 340841"/>
                <a:gd name="connsiteY21" fmla="*/ 28506 h 165209"/>
                <a:gd name="connsiteX22" fmla="*/ 243830 w 340841"/>
                <a:gd name="connsiteY22" fmla="*/ 28812 h 165209"/>
                <a:gd name="connsiteX23" fmla="*/ 253485 w 340841"/>
                <a:gd name="connsiteY23" fmla="*/ 27893 h 165209"/>
                <a:gd name="connsiteX24" fmla="*/ 260688 w 340841"/>
                <a:gd name="connsiteY24" fmla="*/ 31724 h 165209"/>
                <a:gd name="connsiteX25" fmla="*/ 266512 w 340841"/>
                <a:gd name="connsiteY25" fmla="*/ 30651 h 165209"/>
                <a:gd name="connsiteX26" fmla="*/ 268505 w 340841"/>
                <a:gd name="connsiteY26" fmla="*/ 32184 h 165209"/>
                <a:gd name="connsiteX27" fmla="*/ 339462 w 340841"/>
                <a:gd name="connsiteY27" fmla="*/ 0 h 165209"/>
                <a:gd name="connsiteX28" fmla="*/ 340841 w 340841"/>
                <a:gd name="connsiteY28" fmla="*/ 1992 h 165209"/>
                <a:gd name="connsiteX29" fmla="*/ 272796 w 340841"/>
                <a:gd name="connsiteY29" fmla="*/ 37241 h 165209"/>
                <a:gd name="connsiteX30" fmla="*/ 273102 w 340841"/>
                <a:gd name="connsiteY30" fmla="*/ 39847 h 165209"/>
                <a:gd name="connsiteX31" fmla="*/ 268811 w 340841"/>
                <a:gd name="connsiteY31" fmla="*/ 43678 h 165209"/>
                <a:gd name="connsiteX32" fmla="*/ 270190 w 340841"/>
                <a:gd name="connsiteY32" fmla="*/ 45364 h 165209"/>
                <a:gd name="connsiteX33" fmla="*/ 277853 w 340841"/>
                <a:gd name="connsiteY33" fmla="*/ 45517 h 165209"/>
                <a:gd name="connsiteX34" fmla="*/ 286742 w 340841"/>
                <a:gd name="connsiteY34" fmla="*/ 54099 h 165209"/>
                <a:gd name="connsiteX35" fmla="*/ 287048 w 340841"/>
                <a:gd name="connsiteY35" fmla="*/ 63908 h 165209"/>
                <a:gd name="connsiteX36" fmla="*/ 284903 w 340841"/>
                <a:gd name="connsiteY36" fmla="*/ 68812 h 165209"/>
                <a:gd name="connsiteX37" fmla="*/ 263294 w 340841"/>
                <a:gd name="connsiteY37" fmla="*/ 86283 h 165209"/>
                <a:gd name="connsiteX38" fmla="*/ 36628 w 340841"/>
                <a:gd name="connsiteY38" fmla="*/ 122758 h 165209"/>
                <a:gd name="connsiteX39" fmla="*/ 36628 w 340841"/>
                <a:gd name="connsiteY39" fmla="*/ 122758 h 165209"/>
                <a:gd name="connsiteX40" fmla="*/ 254865 w 340841"/>
                <a:gd name="connsiteY40" fmla="*/ 93333 h 165209"/>
                <a:gd name="connsiteX41" fmla="*/ 27586 w 340841"/>
                <a:gd name="connsiteY41" fmla="*/ 129655 h 165209"/>
                <a:gd name="connsiteX42" fmla="*/ 11187 w 340841"/>
                <a:gd name="connsiteY42" fmla="*/ 133179 h 165209"/>
                <a:gd name="connsiteX43" fmla="*/ 0 w 340841"/>
                <a:gd name="connsiteY43" fmla="*/ 165210 h 165209"/>
                <a:gd name="connsiteX44" fmla="*/ 328887 w 340841"/>
                <a:gd name="connsiteY44" fmla="*/ 165210 h 165209"/>
                <a:gd name="connsiteX45" fmla="*/ 300075 w 340841"/>
                <a:gd name="connsiteY45" fmla="*/ 86896 h 165209"/>
                <a:gd name="connsiteX46" fmla="*/ 254098 w 340841"/>
                <a:gd name="connsiteY46" fmla="*/ 93793 h 165209"/>
                <a:gd name="connsiteX47" fmla="*/ 254865 w 340841"/>
                <a:gd name="connsiteY47" fmla="*/ 93333 h 16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0841" h="165209">
                  <a:moveTo>
                    <a:pt x="36628" y="122758"/>
                  </a:moveTo>
                  <a:cubicBezTo>
                    <a:pt x="29119" y="119233"/>
                    <a:pt x="18391" y="114022"/>
                    <a:pt x="16551" y="110804"/>
                  </a:cubicBezTo>
                  <a:cubicBezTo>
                    <a:pt x="13793" y="105747"/>
                    <a:pt x="13486" y="98544"/>
                    <a:pt x="19770" y="95019"/>
                  </a:cubicBezTo>
                  <a:cubicBezTo>
                    <a:pt x="26054" y="91647"/>
                    <a:pt x="36475" y="89808"/>
                    <a:pt x="36475" y="89808"/>
                  </a:cubicBezTo>
                  <a:lnTo>
                    <a:pt x="35249" y="85517"/>
                  </a:lnTo>
                  <a:lnTo>
                    <a:pt x="40613" y="83831"/>
                  </a:lnTo>
                  <a:lnTo>
                    <a:pt x="40153" y="80459"/>
                  </a:lnTo>
                  <a:lnTo>
                    <a:pt x="47969" y="76168"/>
                  </a:lnTo>
                  <a:lnTo>
                    <a:pt x="44291" y="69272"/>
                  </a:lnTo>
                  <a:lnTo>
                    <a:pt x="110344" y="49348"/>
                  </a:lnTo>
                  <a:lnTo>
                    <a:pt x="114789" y="56245"/>
                  </a:lnTo>
                  <a:cubicBezTo>
                    <a:pt x="114789" y="56245"/>
                    <a:pt x="115555" y="49348"/>
                    <a:pt x="123218" y="49348"/>
                  </a:cubicBezTo>
                  <a:cubicBezTo>
                    <a:pt x="130881" y="49195"/>
                    <a:pt x="131493" y="52107"/>
                    <a:pt x="131493" y="52107"/>
                  </a:cubicBezTo>
                  <a:lnTo>
                    <a:pt x="135325" y="50574"/>
                  </a:lnTo>
                  <a:cubicBezTo>
                    <a:pt x="135325" y="50574"/>
                    <a:pt x="133179" y="47203"/>
                    <a:pt x="139156" y="41226"/>
                  </a:cubicBezTo>
                  <a:cubicBezTo>
                    <a:pt x="145133" y="35402"/>
                    <a:pt x="157547" y="33103"/>
                    <a:pt x="157547" y="33103"/>
                  </a:cubicBezTo>
                  <a:lnTo>
                    <a:pt x="163218" y="32030"/>
                  </a:lnTo>
                  <a:lnTo>
                    <a:pt x="162451" y="26820"/>
                  </a:lnTo>
                  <a:lnTo>
                    <a:pt x="191723" y="18544"/>
                  </a:lnTo>
                  <a:lnTo>
                    <a:pt x="200459" y="27433"/>
                  </a:lnTo>
                  <a:lnTo>
                    <a:pt x="228811" y="30651"/>
                  </a:lnTo>
                  <a:cubicBezTo>
                    <a:pt x="228811" y="30651"/>
                    <a:pt x="236474" y="28965"/>
                    <a:pt x="239232" y="28506"/>
                  </a:cubicBezTo>
                  <a:cubicBezTo>
                    <a:pt x="241991" y="28046"/>
                    <a:pt x="243830" y="28812"/>
                    <a:pt x="243830" y="28812"/>
                  </a:cubicBezTo>
                  <a:cubicBezTo>
                    <a:pt x="243830" y="28812"/>
                    <a:pt x="249348" y="27433"/>
                    <a:pt x="253485" y="27893"/>
                  </a:cubicBezTo>
                  <a:cubicBezTo>
                    <a:pt x="257623" y="28352"/>
                    <a:pt x="260688" y="31724"/>
                    <a:pt x="260688" y="31724"/>
                  </a:cubicBezTo>
                  <a:lnTo>
                    <a:pt x="266512" y="30651"/>
                  </a:lnTo>
                  <a:lnTo>
                    <a:pt x="268505" y="32184"/>
                  </a:lnTo>
                  <a:lnTo>
                    <a:pt x="339462" y="0"/>
                  </a:lnTo>
                  <a:lnTo>
                    <a:pt x="340841" y="1992"/>
                  </a:lnTo>
                  <a:lnTo>
                    <a:pt x="272796" y="37241"/>
                  </a:lnTo>
                  <a:lnTo>
                    <a:pt x="273102" y="39847"/>
                  </a:lnTo>
                  <a:lnTo>
                    <a:pt x="268811" y="43678"/>
                  </a:lnTo>
                  <a:lnTo>
                    <a:pt x="270190" y="45364"/>
                  </a:lnTo>
                  <a:cubicBezTo>
                    <a:pt x="270190" y="45364"/>
                    <a:pt x="276167" y="45057"/>
                    <a:pt x="277853" y="45517"/>
                  </a:cubicBezTo>
                  <a:cubicBezTo>
                    <a:pt x="279539" y="45977"/>
                    <a:pt x="285823" y="48889"/>
                    <a:pt x="286742" y="54099"/>
                  </a:cubicBezTo>
                  <a:cubicBezTo>
                    <a:pt x="287662" y="59310"/>
                    <a:pt x="289041" y="60536"/>
                    <a:pt x="287048" y="63908"/>
                  </a:cubicBezTo>
                  <a:cubicBezTo>
                    <a:pt x="284903" y="67279"/>
                    <a:pt x="284903" y="68812"/>
                    <a:pt x="284903" y="68812"/>
                  </a:cubicBezTo>
                  <a:lnTo>
                    <a:pt x="263294" y="86283"/>
                  </a:lnTo>
                  <a:lnTo>
                    <a:pt x="36628" y="122758"/>
                  </a:lnTo>
                  <a:lnTo>
                    <a:pt x="36628" y="122758"/>
                  </a:lnTo>
                  <a:close/>
                  <a:moveTo>
                    <a:pt x="254865" y="93333"/>
                  </a:moveTo>
                  <a:lnTo>
                    <a:pt x="27586" y="129655"/>
                  </a:lnTo>
                  <a:lnTo>
                    <a:pt x="11187" y="133179"/>
                  </a:lnTo>
                  <a:lnTo>
                    <a:pt x="0" y="165210"/>
                  </a:lnTo>
                  <a:lnTo>
                    <a:pt x="328887" y="165210"/>
                  </a:lnTo>
                  <a:lnTo>
                    <a:pt x="300075" y="86896"/>
                  </a:lnTo>
                  <a:lnTo>
                    <a:pt x="254098" y="93793"/>
                  </a:lnTo>
                  <a:lnTo>
                    <a:pt x="254865" y="93333"/>
                  </a:lnTo>
                  <a:close/>
                </a:path>
              </a:pathLst>
            </a:custGeom>
            <a:solidFill>
              <a:schemeClr val="accent2">
                <a:lumMod val="75000"/>
              </a:schemeClr>
            </a:solidFill>
            <a:ln w="153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1E13FD9-95A4-AD46-AE18-3142C0566576}"/>
                </a:ext>
              </a:extLst>
            </p:cNvPr>
            <p:cNvSpPr/>
            <p:nvPr/>
          </p:nvSpPr>
          <p:spPr>
            <a:xfrm>
              <a:off x="4828726" y="5417494"/>
              <a:ext cx="123830" cy="305898"/>
            </a:xfrm>
            <a:custGeom>
              <a:avLst/>
              <a:gdLst>
                <a:gd name="connsiteX0" fmla="*/ 45670 w 123830"/>
                <a:gd name="connsiteY0" fmla="*/ 59157 h 305898"/>
                <a:gd name="connsiteX1" fmla="*/ 36015 w 123830"/>
                <a:gd name="connsiteY1" fmla="*/ 49348 h 305898"/>
                <a:gd name="connsiteX2" fmla="*/ 39847 w 123830"/>
                <a:gd name="connsiteY2" fmla="*/ 26667 h 305898"/>
                <a:gd name="connsiteX3" fmla="*/ 42758 w 123830"/>
                <a:gd name="connsiteY3" fmla="*/ 32337 h 305898"/>
                <a:gd name="connsiteX4" fmla="*/ 47356 w 123830"/>
                <a:gd name="connsiteY4" fmla="*/ 27433 h 305898"/>
                <a:gd name="connsiteX5" fmla="*/ 48582 w 123830"/>
                <a:gd name="connsiteY5" fmla="*/ 28812 h 305898"/>
                <a:gd name="connsiteX6" fmla="*/ 57931 w 123830"/>
                <a:gd name="connsiteY6" fmla="*/ 21149 h 305898"/>
                <a:gd name="connsiteX7" fmla="*/ 57931 w 123830"/>
                <a:gd name="connsiteY7" fmla="*/ 19770 h 305898"/>
                <a:gd name="connsiteX8" fmla="*/ 56705 w 123830"/>
                <a:gd name="connsiteY8" fmla="*/ 19770 h 305898"/>
                <a:gd name="connsiteX9" fmla="*/ 55479 w 123830"/>
                <a:gd name="connsiteY9" fmla="*/ 16705 h 305898"/>
                <a:gd name="connsiteX10" fmla="*/ 54252 w 123830"/>
                <a:gd name="connsiteY10" fmla="*/ 12414 h 305898"/>
                <a:gd name="connsiteX11" fmla="*/ 57318 w 123830"/>
                <a:gd name="connsiteY11" fmla="*/ 8736 h 305898"/>
                <a:gd name="connsiteX12" fmla="*/ 57165 w 123830"/>
                <a:gd name="connsiteY12" fmla="*/ 7969 h 305898"/>
                <a:gd name="connsiteX13" fmla="*/ 55479 w 123830"/>
                <a:gd name="connsiteY13" fmla="*/ 5364 h 305898"/>
                <a:gd name="connsiteX14" fmla="*/ 58237 w 123830"/>
                <a:gd name="connsiteY14" fmla="*/ 0 h 305898"/>
                <a:gd name="connsiteX15" fmla="*/ 61762 w 123830"/>
                <a:gd name="connsiteY15" fmla="*/ 5057 h 305898"/>
                <a:gd name="connsiteX16" fmla="*/ 60383 w 123830"/>
                <a:gd name="connsiteY16" fmla="*/ 7510 h 305898"/>
                <a:gd name="connsiteX17" fmla="*/ 59770 w 123830"/>
                <a:gd name="connsiteY17" fmla="*/ 7816 h 305898"/>
                <a:gd name="connsiteX18" fmla="*/ 59923 w 123830"/>
                <a:gd name="connsiteY18" fmla="*/ 8429 h 305898"/>
                <a:gd name="connsiteX19" fmla="*/ 63141 w 123830"/>
                <a:gd name="connsiteY19" fmla="*/ 11034 h 305898"/>
                <a:gd name="connsiteX20" fmla="*/ 61762 w 123830"/>
                <a:gd name="connsiteY20" fmla="*/ 18850 h 305898"/>
                <a:gd name="connsiteX21" fmla="*/ 60383 w 123830"/>
                <a:gd name="connsiteY21" fmla="*/ 19157 h 305898"/>
                <a:gd name="connsiteX22" fmla="*/ 60383 w 123830"/>
                <a:gd name="connsiteY22" fmla="*/ 20536 h 305898"/>
                <a:gd name="connsiteX23" fmla="*/ 67586 w 123830"/>
                <a:gd name="connsiteY23" fmla="*/ 28506 h 305898"/>
                <a:gd name="connsiteX24" fmla="*/ 68505 w 123830"/>
                <a:gd name="connsiteY24" fmla="*/ 27739 h 305898"/>
                <a:gd name="connsiteX25" fmla="*/ 72337 w 123830"/>
                <a:gd name="connsiteY25" fmla="*/ 33870 h 305898"/>
                <a:gd name="connsiteX26" fmla="*/ 76168 w 123830"/>
                <a:gd name="connsiteY26" fmla="*/ 27739 h 305898"/>
                <a:gd name="connsiteX27" fmla="*/ 80459 w 123830"/>
                <a:gd name="connsiteY27" fmla="*/ 50574 h 305898"/>
                <a:gd name="connsiteX28" fmla="*/ 70038 w 123830"/>
                <a:gd name="connsiteY28" fmla="*/ 59157 h 305898"/>
                <a:gd name="connsiteX29" fmla="*/ 69272 w 123830"/>
                <a:gd name="connsiteY29" fmla="*/ 60383 h 305898"/>
                <a:gd name="connsiteX30" fmla="*/ 70651 w 123830"/>
                <a:gd name="connsiteY30" fmla="*/ 62988 h 305898"/>
                <a:gd name="connsiteX31" fmla="*/ 68965 w 123830"/>
                <a:gd name="connsiteY31" fmla="*/ 67892 h 305898"/>
                <a:gd name="connsiteX32" fmla="*/ 67893 w 123830"/>
                <a:gd name="connsiteY32" fmla="*/ 70804 h 305898"/>
                <a:gd name="connsiteX33" fmla="*/ 65747 w 123830"/>
                <a:gd name="connsiteY33" fmla="*/ 70498 h 305898"/>
                <a:gd name="connsiteX34" fmla="*/ 65287 w 123830"/>
                <a:gd name="connsiteY34" fmla="*/ 71724 h 305898"/>
                <a:gd name="connsiteX35" fmla="*/ 85057 w 123830"/>
                <a:gd name="connsiteY35" fmla="*/ 78927 h 305898"/>
                <a:gd name="connsiteX36" fmla="*/ 101609 w 123830"/>
                <a:gd name="connsiteY36" fmla="*/ 93793 h 305898"/>
                <a:gd name="connsiteX37" fmla="*/ 111111 w 123830"/>
                <a:gd name="connsiteY37" fmla="*/ 113563 h 305898"/>
                <a:gd name="connsiteX38" fmla="*/ 116934 w 123830"/>
                <a:gd name="connsiteY38" fmla="*/ 140689 h 305898"/>
                <a:gd name="connsiteX39" fmla="*/ 123831 w 123830"/>
                <a:gd name="connsiteY39" fmla="*/ 185286 h 305898"/>
                <a:gd name="connsiteX40" fmla="*/ 114022 w 123830"/>
                <a:gd name="connsiteY40" fmla="*/ 185286 h 305898"/>
                <a:gd name="connsiteX41" fmla="*/ 114022 w 123830"/>
                <a:gd name="connsiteY41" fmla="*/ 305899 h 305898"/>
                <a:gd name="connsiteX42" fmla="*/ 7356 w 123830"/>
                <a:gd name="connsiteY42" fmla="*/ 305899 h 305898"/>
                <a:gd name="connsiteX43" fmla="*/ 7356 w 123830"/>
                <a:gd name="connsiteY43" fmla="*/ 185286 h 305898"/>
                <a:gd name="connsiteX44" fmla="*/ 0 w 123830"/>
                <a:gd name="connsiteY44" fmla="*/ 185286 h 305898"/>
                <a:gd name="connsiteX45" fmla="*/ 4444 w 123830"/>
                <a:gd name="connsiteY45" fmla="*/ 148199 h 305898"/>
                <a:gd name="connsiteX46" fmla="*/ 2912 w 123830"/>
                <a:gd name="connsiteY46" fmla="*/ 131494 h 305898"/>
                <a:gd name="connsiteX47" fmla="*/ 5977 w 123830"/>
                <a:gd name="connsiteY47" fmla="*/ 107432 h 305898"/>
                <a:gd name="connsiteX48" fmla="*/ 14559 w 123830"/>
                <a:gd name="connsiteY48" fmla="*/ 89655 h 305898"/>
                <a:gd name="connsiteX49" fmla="*/ 20536 w 123830"/>
                <a:gd name="connsiteY49" fmla="*/ 84751 h 305898"/>
                <a:gd name="connsiteX50" fmla="*/ 22222 w 123830"/>
                <a:gd name="connsiteY50" fmla="*/ 83525 h 305898"/>
                <a:gd name="connsiteX51" fmla="*/ 21762 w 123830"/>
                <a:gd name="connsiteY51" fmla="*/ 80153 h 305898"/>
                <a:gd name="connsiteX52" fmla="*/ 18084 w 123830"/>
                <a:gd name="connsiteY52" fmla="*/ 85057 h 305898"/>
                <a:gd name="connsiteX53" fmla="*/ 20996 w 123830"/>
                <a:gd name="connsiteY53" fmla="*/ 79387 h 305898"/>
                <a:gd name="connsiteX54" fmla="*/ 21149 w 123830"/>
                <a:gd name="connsiteY54" fmla="*/ 78467 h 305898"/>
                <a:gd name="connsiteX55" fmla="*/ 21762 w 123830"/>
                <a:gd name="connsiteY55" fmla="*/ 77701 h 305898"/>
                <a:gd name="connsiteX56" fmla="*/ 22222 w 123830"/>
                <a:gd name="connsiteY56" fmla="*/ 76628 h 305898"/>
                <a:gd name="connsiteX57" fmla="*/ 25747 w 123830"/>
                <a:gd name="connsiteY57" fmla="*/ 78314 h 305898"/>
                <a:gd name="connsiteX58" fmla="*/ 27739 w 123830"/>
                <a:gd name="connsiteY58" fmla="*/ 75555 h 305898"/>
                <a:gd name="connsiteX59" fmla="*/ 27586 w 123830"/>
                <a:gd name="connsiteY59" fmla="*/ 73103 h 305898"/>
                <a:gd name="connsiteX60" fmla="*/ 27893 w 123830"/>
                <a:gd name="connsiteY60" fmla="*/ 72184 h 305898"/>
                <a:gd name="connsiteX61" fmla="*/ 27126 w 123830"/>
                <a:gd name="connsiteY61" fmla="*/ 71264 h 305898"/>
                <a:gd name="connsiteX62" fmla="*/ 26973 w 123830"/>
                <a:gd name="connsiteY62" fmla="*/ 69885 h 305898"/>
                <a:gd name="connsiteX63" fmla="*/ 27433 w 123830"/>
                <a:gd name="connsiteY63" fmla="*/ 69118 h 305898"/>
                <a:gd name="connsiteX64" fmla="*/ 27739 w 123830"/>
                <a:gd name="connsiteY64" fmla="*/ 68046 h 305898"/>
                <a:gd name="connsiteX65" fmla="*/ 29425 w 123830"/>
                <a:gd name="connsiteY65" fmla="*/ 67279 h 305898"/>
                <a:gd name="connsiteX66" fmla="*/ 30191 w 123830"/>
                <a:gd name="connsiteY66" fmla="*/ 68505 h 305898"/>
                <a:gd name="connsiteX67" fmla="*/ 30038 w 123830"/>
                <a:gd name="connsiteY67" fmla="*/ 69578 h 305898"/>
                <a:gd name="connsiteX68" fmla="*/ 30191 w 123830"/>
                <a:gd name="connsiteY68" fmla="*/ 70191 h 305898"/>
                <a:gd name="connsiteX69" fmla="*/ 30038 w 123830"/>
                <a:gd name="connsiteY69" fmla="*/ 71111 h 305898"/>
                <a:gd name="connsiteX70" fmla="*/ 30038 w 123830"/>
                <a:gd name="connsiteY70" fmla="*/ 72337 h 305898"/>
                <a:gd name="connsiteX71" fmla="*/ 30805 w 123830"/>
                <a:gd name="connsiteY71" fmla="*/ 73410 h 305898"/>
                <a:gd name="connsiteX72" fmla="*/ 30498 w 123830"/>
                <a:gd name="connsiteY72" fmla="*/ 74636 h 305898"/>
                <a:gd name="connsiteX73" fmla="*/ 32337 w 123830"/>
                <a:gd name="connsiteY73" fmla="*/ 76168 h 305898"/>
                <a:gd name="connsiteX74" fmla="*/ 33716 w 123830"/>
                <a:gd name="connsiteY74" fmla="*/ 72950 h 305898"/>
                <a:gd name="connsiteX75" fmla="*/ 35095 w 123830"/>
                <a:gd name="connsiteY75" fmla="*/ 73869 h 305898"/>
                <a:gd name="connsiteX76" fmla="*/ 36015 w 123830"/>
                <a:gd name="connsiteY76" fmla="*/ 73256 h 305898"/>
                <a:gd name="connsiteX77" fmla="*/ 37854 w 123830"/>
                <a:gd name="connsiteY77" fmla="*/ 76168 h 305898"/>
                <a:gd name="connsiteX78" fmla="*/ 43065 w 123830"/>
                <a:gd name="connsiteY78" fmla="*/ 73716 h 305898"/>
                <a:gd name="connsiteX79" fmla="*/ 47969 w 123830"/>
                <a:gd name="connsiteY79" fmla="*/ 72643 h 305898"/>
                <a:gd name="connsiteX80" fmla="*/ 48276 w 123830"/>
                <a:gd name="connsiteY80" fmla="*/ 70651 h 305898"/>
                <a:gd name="connsiteX81" fmla="*/ 47816 w 123830"/>
                <a:gd name="connsiteY81" fmla="*/ 69118 h 305898"/>
                <a:gd name="connsiteX82" fmla="*/ 45823 w 123830"/>
                <a:gd name="connsiteY82" fmla="*/ 68965 h 305898"/>
                <a:gd name="connsiteX83" fmla="*/ 44598 w 123830"/>
                <a:gd name="connsiteY83" fmla="*/ 65900 h 305898"/>
                <a:gd name="connsiteX84" fmla="*/ 43525 w 123830"/>
                <a:gd name="connsiteY84" fmla="*/ 61149 h 305898"/>
                <a:gd name="connsiteX85" fmla="*/ 45057 w 123830"/>
                <a:gd name="connsiteY85" fmla="*/ 59004 h 305898"/>
                <a:gd name="connsiteX86" fmla="*/ 45670 w 123830"/>
                <a:gd name="connsiteY86" fmla="*/ 59157 h 30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3830" h="305898">
                  <a:moveTo>
                    <a:pt x="45670" y="59157"/>
                  </a:moveTo>
                  <a:lnTo>
                    <a:pt x="36015" y="49348"/>
                  </a:lnTo>
                  <a:lnTo>
                    <a:pt x="39847" y="26667"/>
                  </a:lnTo>
                  <a:lnTo>
                    <a:pt x="42758" y="32337"/>
                  </a:lnTo>
                  <a:lnTo>
                    <a:pt x="47356" y="27433"/>
                  </a:lnTo>
                  <a:lnTo>
                    <a:pt x="48582" y="28812"/>
                  </a:lnTo>
                  <a:lnTo>
                    <a:pt x="57931" y="21149"/>
                  </a:lnTo>
                  <a:lnTo>
                    <a:pt x="57931" y="19770"/>
                  </a:lnTo>
                  <a:lnTo>
                    <a:pt x="56705" y="19770"/>
                  </a:lnTo>
                  <a:cubicBezTo>
                    <a:pt x="56705" y="19770"/>
                    <a:pt x="55785" y="17471"/>
                    <a:pt x="55479" y="16705"/>
                  </a:cubicBezTo>
                  <a:cubicBezTo>
                    <a:pt x="55172" y="15939"/>
                    <a:pt x="53946" y="13640"/>
                    <a:pt x="54252" y="12414"/>
                  </a:cubicBezTo>
                  <a:cubicBezTo>
                    <a:pt x="54559" y="11034"/>
                    <a:pt x="57318" y="8736"/>
                    <a:pt x="57318" y="8736"/>
                  </a:cubicBezTo>
                  <a:lnTo>
                    <a:pt x="57165" y="7969"/>
                  </a:lnTo>
                  <a:cubicBezTo>
                    <a:pt x="57165" y="7969"/>
                    <a:pt x="54866" y="7203"/>
                    <a:pt x="55479" y="5364"/>
                  </a:cubicBezTo>
                  <a:cubicBezTo>
                    <a:pt x="55938" y="3678"/>
                    <a:pt x="58237" y="0"/>
                    <a:pt x="58237" y="0"/>
                  </a:cubicBezTo>
                  <a:cubicBezTo>
                    <a:pt x="58237" y="0"/>
                    <a:pt x="61762" y="4291"/>
                    <a:pt x="61762" y="5057"/>
                  </a:cubicBezTo>
                  <a:cubicBezTo>
                    <a:pt x="61915" y="5824"/>
                    <a:pt x="60843" y="7203"/>
                    <a:pt x="60383" y="7510"/>
                  </a:cubicBezTo>
                  <a:cubicBezTo>
                    <a:pt x="60076" y="7816"/>
                    <a:pt x="59770" y="7816"/>
                    <a:pt x="59770" y="7816"/>
                  </a:cubicBezTo>
                  <a:lnTo>
                    <a:pt x="59923" y="8429"/>
                  </a:lnTo>
                  <a:cubicBezTo>
                    <a:pt x="59923" y="8429"/>
                    <a:pt x="62988" y="10575"/>
                    <a:pt x="63141" y="11034"/>
                  </a:cubicBezTo>
                  <a:cubicBezTo>
                    <a:pt x="63295" y="11647"/>
                    <a:pt x="61762" y="18850"/>
                    <a:pt x="61762" y="18850"/>
                  </a:cubicBezTo>
                  <a:lnTo>
                    <a:pt x="60383" y="19157"/>
                  </a:lnTo>
                  <a:lnTo>
                    <a:pt x="60383" y="20536"/>
                  </a:lnTo>
                  <a:lnTo>
                    <a:pt x="67586" y="28506"/>
                  </a:lnTo>
                  <a:lnTo>
                    <a:pt x="68505" y="27739"/>
                  </a:lnTo>
                  <a:lnTo>
                    <a:pt x="72337" y="33870"/>
                  </a:lnTo>
                  <a:lnTo>
                    <a:pt x="76168" y="27739"/>
                  </a:lnTo>
                  <a:lnTo>
                    <a:pt x="80459" y="50574"/>
                  </a:lnTo>
                  <a:lnTo>
                    <a:pt x="70038" y="59157"/>
                  </a:lnTo>
                  <a:lnTo>
                    <a:pt x="69272" y="60383"/>
                  </a:lnTo>
                  <a:cubicBezTo>
                    <a:pt x="69272" y="60383"/>
                    <a:pt x="70958" y="60689"/>
                    <a:pt x="70651" y="62988"/>
                  </a:cubicBezTo>
                  <a:cubicBezTo>
                    <a:pt x="70344" y="65134"/>
                    <a:pt x="69119" y="66820"/>
                    <a:pt x="68965" y="67892"/>
                  </a:cubicBezTo>
                  <a:cubicBezTo>
                    <a:pt x="68812" y="68965"/>
                    <a:pt x="68965" y="70651"/>
                    <a:pt x="67893" y="70804"/>
                  </a:cubicBezTo>
                  <a:cubicBezTo>
                    <a:pt x="66820" y="70958"/>
                    <a:pt x="65747" y="70498"/>
                    <a:pt x="65747" y="70498"/>
                  </a:cubicBezTo>
                  <a:lnTo>
                    <a:pt x="65287" y="71724"/>
                  </a:lnTo>
                  <a:cubicBezTo>
                    <a:pt x="65287" y="71724"/>
                    <a:pt x="77088" y="73410"/>
                    <a:pt x="85057" y="78927"/>
                  </a:cubicBezTo>
                  <a:cubicBezTo>
                    <a:pt x="92873" y="84291"/>
                    <a:pt x="96705" y="87356"/>
                    <a:pt x="101609" y="93793"/>
                  </a:cubicBezTo>
                  <a:cubicBezTo>
                    <a:pt x="106360" y="100229"/>
                    <a:pt x="111111" y="113563"/>
                    <a:pt x="111111" y="113563"/>
                  </a:cubicBezTo>
                  <a:cubicBezTo>
                    <a:pt x="111111" y="113563"/>
                    <a:pt x="116015" y="133179"/>
                    <a:pt x="116934" y="140689"/>
                  </a:cubicBezTo>
                  <a:cubicBezTo>
                    <a:pt x="117701" y="148045"/>
                    <a:pt x="123831" y="185286"/>
                    <a:pt x="123831" y="185286"/>
                  </a:cubicBezTo>
                  <a:lnTo>
                    <a:pt x="114022" y="185286"/>
                  </a:lnTo>
                  <a:lnTo>
                    <a:pt x="114022" y="305899"/>
                  </a:lnTo>
                  <a:lnTo>
                    <a:pt x="7356" y="305899"/>
                  </a:lnTo>
                  <a:lnTo>
                    <a:pt x="7356" y="185286"/>
                  </a:lnTo>
                  <a:lnTo>
                    <a:pt x="0" y="185286"/>
                  </a:lnTo>
                  <a:cubicBezTo>
                    <a:pt x="0" y="185286"/>
                    <a:pt x="5364" y="155402"/>
                    <a:pt x="4444" y="148199"/>
                  </a:cubicBezTo>
                  <a:cubicBezTo>
                    <a:pt x="3372" y="140996"/>
                    <a:pt x="2912" y="131494"/>
                    <a:pt x="2912" y="131494"/>
                  </a:cubicBezTo>
                  <a:cubicBezTo>
                    <a:pt x="2912" y="131494"/>
                    <a:pt x="6130" y="109425"/>
                    <a:pt x="5977" y="107432"/>
                  </a:cubicBezTo>
                  <a:cubicBezTo>
                    <a:pt x="5824" y="105440"/>
                    <a:pt x="13793" y="91494"/>
                    <a:pt x="14559" y="89655"/>
                  </a:cubicBezTo>
                  <a:cubicBezTo>
                    <a:pt x="15479" y="87816"/>
                    <a:pt x="19463" y="85364"/>
                    <a:pt x="20536" y="84751"/>
                  </a:cubicBezTo>
                  <a:cubicBezTo>
                    <a:pt x="21456" y="84138"/>
                    <a:pt x="22222" y="83525"/>
                    <a:pt x="22222" y="83525"/>
                  </a:cubicBezTo>
                  <a:lnTo>
                    <a:pt x="21762" y="80153"/>
                  </a:lnTo>
                  <a:lnTo>
                    <a:pt x="18084" y="85057"/>
                  </a:lnTo>
                  <a:lnTo>
                    <a:pt x="20996" y="79387"/>
                  </a:lnTo>
                  <a:lnTo>
                    <a:pt x="21149" y="78467"/>
                  </a:lnTo>
                  <a:lnTo>
                    <a:pt x="21762" y="77701"/>
                  </a:lnTo>
                  <a:lnTo>
                    <a:pt x="22222" y="76628"/>
                  </a:lnTo>
                  <a:lnTo>
                    <a:pt x="25747" y="78314"/>
                  </a:lnTo>
                  <a:lnTo>
                    <a:pt x="27739" y="75555"/>
                  </a:lnTo>
                  <a:cubicBezTo>
                    <a:pt x="27739" y="75555"/>
                    <a:pt x="27280" y="73869"/>
                    <a:pt x="27586" y="73103"/>
                  </a:cubicBezTo>
                  <a:cubicBezTo>
                    <a:pt x="28046" y="72337"/>
                    <a:pt x="27893" y="72184"/>
                    <a:pt x="27893" y="72184"/>
                  </a:cubicBezTo>
                  <a:cubicBezTo>
                    <a:pt x="27893" y="72184"/>
                    <a:pt x="27280" y="71724"/>
                    <a:pt x="27126" y="71264"/>
                  </a:cubicBezTo>
                  <a:cubicBezTo>
                    <a:pt x="26973" y="70804"/>
                    <a:pt x="26820" y="70345"/>
                    <a:pt x="26973" y="69885"/>
                  </a:cubicBezTo>
                  <a:cubicBezTo>
                    <a:pt x="27126" y="69425"/>
                    <a:pt x="27433" y="69272"/>
                    <a:pt x="27433" y="69118"/>
                  </a:cubicBezTo>
                  <a:cubicBezTo>
                    <a:pt x="27433" y="68812"/>
                    <a:pt x="27433" y="68505"/>
                    <a:pt x="27739" y="68046"/>
                  </a:cubicBezTo>
                  <a:cubicBezTo>
                    <a:pt x="28046" y="67586"/>
                    <a:pt x="28965" y="67279"/>
                    <a:pt x="29425" y="67279"/>
                  </a:cubicBezTo>
                  <a:cubicBezTo>
                    <a:pt x="30038" y="67279"/>
                    <a:pt x="30191" y="68505"/>
                    <a:pt x="30191" y="68505"/>
                  </a:cubicBezTo>
                  <a:cubicBezTo>
                    <a:pt x="30191" y="68505"/>
                    <a:pt x="30038" y="69425"/>
                    <a:pt x="30038" y="69578"/>
                  </a:cubicBezTo>
                  <a:cubicBezTo>
                    <a:pt x="30038" y="69731"/>
                    <a:pt x="30191" y="70038"/>
                    <a:pt x="30191" y="70191"/>
                  </a:cubicBezTo>
                  <a:cubicBezTo>
                    <a:pt x="30191" y="70345"/>
                    <a:pt x="30191" y="70958"/>
                    <a:pt x="30038" y="71111"/>
                  </a:cubicBezTo>
                  <a:cubicBezTo>
                    <a:pt x="29885" y="71264"/>
                    <a:pt x="29885" y="72184"/>
                    <a:pt x="30038" y="72337"/>
                  </a:cubicBezTo>
                  <a:cubicBezTo>
                    <a:pt x="30191" y="72490"/>
                    <a:pt x="30805" y="73103"/>
                    <a:pt x="30805" y="73410"/>
                  </a:cubicBezTo>
                  <a:cubicBezTo>
                    <a:pt x="30805" y="73869"/>
                    <a:pt x="30498" y="74329"/>
                    <a:pt x="30498" y="74636"/>
                  </a:cubicBezTo>
                  <a:cubicBezTo>
                    <a:pt x="30498" y="74942"/>
                    <a:pt x="31724" y="75708"/>
                    <a:pt x="32337" y="76168"/>
                  </a:cubicBezTo>
                  <a:cubicBezTo>
                    <a:pt x="32950" y="76628"/>
                    <a:pt x="33716" y="72950"/>
                    <a:pt x="33716" y="72950"/>
                  </a:cubicBezTo>
                  <a:lnTo>
                    <a:pt x="35095" y="73869"/>
                  </a:lnTo>
                  <a:lnTo>
                    <a:pt x="36015" y="73256"/>
                  </a:lnTo>
                  <a:lnTo>
                    <a:pt x="37854" y="76168"/>
                  </a:lnTo>
                  <a:cubicBezTo>
                    <a:pt x="37854" y="76168"/>
                    <a:pt x="40613" y="74176"/>
                    <a:pt x="43065" y="73716"/>
                  </a:cubicBezTo>
                  <a:cubicBezTo>
                    <a:pt x="45517" y="73256"/>
                    <a:pt x="47969" y="72643"/>
                    <a:pt x="47969" y="72643"/>
                  </a:cubicBezTo>
                  <a:cubicBezTo>
                    <a:pt x="47969" y="72643"/>
                    <a:pt x="48582" y="71417"/>
                    <a:pt x="48276" y="70651"/>
                  </a:cubicBezTo>
                  <a:cubicBezTo>
                    <a:pt x="47969" y="69885"/>
                    <a:pt x="47816" y="69118"/>
                    <a:pt x="47816" y="69118"/>
                  </a:cubicBezTo>
                  <a:cubicBezTo>
                    <a:pt x="47816" y="69118"/>
                    <a:pt x="46590" y="69731"/>
                    <a:pt x="45823" y="68965"/>
                  </a:cubicBezTo>
                  <a:cubicBezTo>
                    <a:pt x="45057" y="68199"/>
                    <a:pt x="44751" y="66820"/>
                    <a:pt x="44598" y="65900"/>
                  </a:cubicBezTo>
                  <a:cubicBezTo>
                    <a:pt x="44291" y="65134"/>
                    <a:pt x="42758" y="62835"/>
                    <a:pt x="43525" y="61149"/>
                  </a:cubicBezTo>
                  <a:cubicBezTo>
                    <a:pt x="44291" y="59463"/>
                    <a:pt x="44751" y="59157"/>
                    <a:pt x="45057" y="59004"/>
                  </a:cubicBezTo>
                  <a:cubicBezTo>
                    <a:pt x="45211" y="59004"/>
                    <a:pt x="45670" y="59157"/>
                    <a:pt x="45670" y="59157"/>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362BB4C-25F7-8FCB-148C-4AF2B0E1185A}"/>
                </a:ext>
              </a:extLst>
            </p:cNvPr>
            <p:cNvSpPr/>
            <p:nvPr/>
          </p:nvSpPr>
          <p:spPr>
            <a:xfrm>
              <a:off x="4820756" y="5726612"/>
              <a:ext cx="138849" cy="50267"/>
            </a:xfrm>
            <a:custGeom>
              <a:avLst/>
              <a:gdLst>
                <a:gd name="connsiteX0" fmla="*/ 0 w 138849"/>
                <a:gd name="connsiteY0" fmla="*/ 0 h 50267"/>
                <a:gd name="connsiteX1" fmla="*/ 138850 w 138849"/>
                <a:gd name="connsiteY1" fmla="*/ 0 h 50267"/>
                <a:gd name="connsiteX2" fmla="*/ 138850 w 138849"/>
                <a:gd name="connsiteY2" fmla="*/ 50268 h 50267"/>
                <a:gd name="connsiteX3" fmla="*/ 0 w 138849"/>
                <a:gd name="connsiteY3" fmla="*/ 50268 h 50267"/>
              </a:gdLst>
              <a:ahLst/>
              <a:cxnLst>
                <a:cxn ang="0">
                  <a:pos x="connsiteX0" y="connsiteY0"/>
                </a:cxn>
                <a:cxn ang="0">
                  <a:pos x="connsiteX1" y="connsiteY1"/>
                </a:cxn>
                <a:cxn ang="0">
                  <a:pos x="connsiteX2" y="connsiteY2"/>
                </a:cxn>
                <a:cxn ang="0">
                  <a:pos x="connsiteX3" y="connsiteY3"/>
                </a:cxn>
              </a:cxnLst>
              <a:rect l="l" t="t" r="r" b="b"/>
              <a:pathLst>
                <a:path w="138849" h="50267">
                  <a:moveTo>
                    <a:pt x="0" y="0"/>
                  </a:moveTo>
                  <a:lnTo>
                    <a:pt x="138850" y="0"/>
                  </a:lnTo>
                  <a:lnTo>
                    <a:pt x="138850" y="50268"/>
                  </a:lnTo>
                  <a:lnTo>
                    <a:pt x="0" y="50268"/>
                  </a:lnTo>
                  <a:close/>
                </a:path>
              </a:pathLst>
            </a:custGeom>
            <a:solidFill>
              <a:schemeClr val="accent2">
                <a:lumMod val="75000"/>
              </a:schemeClr>
            </a:solidFill>
            <a:ln w="153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AA214A2-E9E2-6DD6-D73D-45BF48A4C899}"/>
                </a:ext>
              </a:extLst>
            </p:cNvPr>
            <p:cNvSpPr/>
            <p:nvPr/>
          </p:nvSpPr>
          <p:spPr>
            <a:xfrm>
              <a:off x="5093552" y="5409372"/>
              <a:ext cx="75555" cy="64980"/>
            </a:xfrm>
            <a:custGeom>
              <a:avLst/>
              <a:gdLst>
                <a:gd name="connsiteX0" fmla="*/ 0 w 75555"/>
                <a:gd name="connsiteY0" fmla="*/ 0 h 64980"/>
                <a:gd name="connsiteX1" fmla="*/ 75555 w 75555"/>
                <a:gd name="connsiteY1" fmla="*/ 0 h 64980"/>
                <a:gd name="connsiteX2" fmla="*/ 75555 w 75555"/>
                <a:gd name="connsiteY2" fmla="*/ 64981 h 64980"/>
                <a:gd name="connsiteX3" fmla="*/ 0 w 75555"/>
                <a:gd name="connsiteY3" fmla="*/ 64981 h 64980"/>
              </a:gdLst>
              <a:ahLst/>
              <a:cxnLst>
                <a:cxn ang="0">
                  <a:pos x="connsiteX0" y="connsiteY0"/>
                </a:cxn>
                <a:cxn ang="0">
                  <a:pos x="connsiteX1" y="connsiteY1"/>
                </a:cxn>
                <a:cxn ang="0">
                  <a:pos x="connsiteX2" y="connsiteY2"/>
                </a:cxn>
                <a:cxn ang="0">
                  <a:pos x="connsiteX3" y="connsiteY3"/>
                </a:cxn>
              </a:cxnLst>
              <a:rect l="l" t="t" r="r" b="b"/>
              <a:pathLst>
                <a:path w="75555" h="64980">
                  <a:moveTo>
                    <a:pt x="0" y="0"/>
                  </a:moveTo>
                  <a:lnTo>
                    <a:pt x="75555" y="0"/>
                  </a:lnTo>
                  <a:lnTo>
                    <a:pt x="75555" y="64981"/>
                  </a:lnTo>
                  <a:lnTo>
                    <a:pt x="0" y="64981"/>
                  </a:lnTo>
                  <a:close/>
                </a:path>
              </a:pathLst>
            </a:custGeom>
            <a:solidFill>
              <a:schemeClr val="accent2">
                <a:lumMod val="75000"/>
              </a:schemeClr>
            </a:solidFill>
            <a:ln w="153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4BD79CC-A1B7-3E4C-BAC0-5766283F686B}"/>
                </a:ext>
              </a:extLst>
            </p:cNvPr>
            <p:cNvSpPr/>
            <p:nvPr/>
          </p:nvSpPr>
          <p:spPr>
            <a:xfrm>
              <a:off x="5111483" y="5467609"/>
              <a:ext cx="39693" cy="318772"/>
            </a:xfrm>
            <a:custGeom>
              <a:avLst/>
              <a:gdLst>
                <a:gd name="connsiteX0" fmla="*/ 0 w 39693"/>
                <a:gd name="connsiteY0" fmla="*/ 0 h 318772"/>
                <a:gd name="connsiteX1" fmla="*/ 39693 w 39693"/>
                <a:gd name="connsiteY1" fmla="*/ 0 h 318772"/>
                <a:gd name="connsiteX2" fmla="*/ 39693 w 39693"/>
                <a:gd name="connsiteY2" fmla="*/ 318772 h 318772"/>
                <a:gd name="connsiteX3" fmla="*/ 0 w 39693"/>
                <a:gd name="connsiteY3" fmla="*/ 318772 h 318772"/>
              </a:gdLst>
              <a:ahLst/>
              <a:cxnLst>
                <a:cxn ang="0">
                  <a:pos x="connsiteX0" y="connsiteY0"/>
                </a:cxn>
                <a:cxn ang="0">
                  <a:pos x="connsiteX1" y="connsiteY1"/>
                </a:cxn>
                <a:cxn ang="0">
                  <a:pos x="connsiteX2" y="connsiteY2"/>
                </a:cxn>
                <a:cxn ang="0">
                  <a:pos x="connsiteX3" y="connsiteY3"/>
                </a:cxn>
              </a:cxnLst>
              <a:rect l="l" t="t" r="r" b="b"/>
              <a:pathLst>
                <a:path w="39693" h="318772">
                  <a:moveTo>
                    <a:pt x="0" y="0"/>
                  </a:moveTo>
                  <a:lnTo>
                    <a:pt x="39693" y="0"/>
                  </a:lnTo>
                  <a:lnTo>
                    <a:pt x="39693" y="318772"/>
                  </a:lnTo>
                  <a:lnTo>
                    <a:pt x="0" y="318772"/>
                  </a:lnTo>
                  <a:close/>
                </a:path>
              </a:pathLst>
            </a:custGeom>
            <a:solidFill>
              <a:schemeClr val="accent2">
                <a:lumMod val="75000"/>
              </a:schemeClr>
            </a:solidFill>
            <a:ln w="15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9EF97DA-C5B1-118E-7F2E-E310B89916C1}"/>
                </a:ext>
              </a:extLst>
            </p:cNvPr>
            <p:cNvSpPr/>
            <p:nvPr/>
          </p:nvSpPr>
          <p:spPr>
            <a:xfrm>
              <a:off x="5140602" y="5478337"/>
              <a:ext cx="55632" cy="21762"/>
            </a:xfrm>
            <a:custGeom>
              <a:avLst/>
              <a:gdLst>
                <a:gd name="connsiteX0" fmla="*/ 0 w 55632"/>
                <a:gd name="connsiteY0" fmla="*/ 7203 h 21762"/>
                <a:gd name="connsiteX1" fmla="*/ 53027 w 55632"/>
                <a:gd name="connsiteY1" fmla="*/ 0 h 21762"/>
                <a:gd name="connsiteX2" fmla="*/ 55632 w 55632"/>
                <a:gd name="connsiteY2" fmla="*/ 14559 h 21762"/>
                <a:gd name="connsiteX3" fmla="*/ 2605 w 55632"/>
                <a:gd name="connsiteY3" fmla="*/ 21762 h 21762"/>
              </a:gdLst>
              <a:ahLst/>
              <a:cxnLst>
                <a:cxn ang="0">
                  <a:pos x="connsiteX0" y="connsiteY0"/>
                </a:cxn>
                <a:cxn ang="0">
                  <a:pos x="connsiteX1" y="connsiteY1"/>
                </a:cxn>
                <a:cxn ang="0">
                  <a:pos x="connsiteX2" y="connsiteY2"/>
                </a:cxn>
                <a:cxn ang="0">
                  <a:pos x="connsiteX3" y="connsiteY3"/>
                </a:cxn>
              </a:cxnLst>
              <a:rect l="l" t="t" r="r" b="b"/>
              <a:pathLst>
                <a:path w="55632" h="21762">
                  <a:moveTo>
                    <a:pt x="0" y="7203"/>
                  </a:moveTo>
                  <a:lnTo>
                    <a:pt x="53027" y="0"/>
                  </a:lnTo>
                  <a:lnTo>
                    <a:pt x="55632" y="14559"/>
                  </a:lnTo>
                  <a:lnTo>
                    <a:pt x="2605" y="2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BC6C140-4EB1-FC05-208A-30D43F677F93}"/>
                </a:ext>
              </a:extLst>
            </p:cNvPr>
            <p:cNvSpPr/>
            <p:nvPr/>
          </p:nvSpPr>
          <p:spPr>
            <a:xfrm>
              <a:off x="5177536" y="5478031"/>
              <a:ext cx="25746" cy="48428"/>
            </a:xfrm>
            <a:custGeom>
              <a:avLst/>
              <a:gdLst>
                <a:gd name="connsiteX0" fmla="*/ 16705 w 25746"/>
                <a:gd name="connsiteY0" fmla="*/ 0 h 48428"/>
                <a:gd name="connsiteX1" fmla="*/ 25747 w 25746"/>
                <a:gd name="connsiteY1" fmla="*/ 45977 h 48428"/>
                <a:gd name="connsiteX2" fmla="*/ 9042 w 25746"/>
                <a:gd name="connsiteY2" fmla="*/ 48429 h 48428"/>
                <a:gd name="connsiteX3" fmla="*/ 0 w 25746"/>
                <a:gd name="connsiteY3" fmla="*/ 2605 h 48428"/>
              </a:gdLst>
              <a:ahLst/>
              <a:cxnLst>
                <a:cxn ang="0">
                  <a:pos x="connsiteX0" y="connsiteY0"/>
                </a:cxn>
                <a:cxn ang="0">
                  <a:pos x="connsiteX1" y="connsiteY1"/>
                </a:cxn>
                <a:cxn ang="0">
                  <a:pos x="connsiteX2" y="connsiteY2"/>
                </a:cxn>
                <a:cxn ang="0">
                  <a:pos x="connsiteX3" y="connsiteY3"/>
                </a:cxn>
              </a:cxnLst>
              <a:rect l="l" t="t" r="r" b="b"/>
              <a:pathLst>
                <a:path w="25746" h="48428">
                  <a:moveTo>
                    <a:pt x="16705" y="0"/>
                  </a:moveTo>
                  <a:lnTo>
                    <a:pt x="25747" y="45977"/>
                  </a:lnTo>
                  <a:lnTo>
                    <a:pt x="9042" y="48429"/>
                  </a:lnTo>
                  <a:lnTo>
                    <a:pt x="0" y="2605"/>
                  </a:lnTo>
                  <a:close/>
                </a:path>
              </a:pathLst>
            </a:custGeom>
            <a:solidFill>
              <a:schemeClr val="accent2">
                <a:lumMod val="75000"/>
              </a:schemeClr>
            </a:solidFill>
            <a:ln w="153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F45A43EE-5824-20E9-5589-C826E5B6C5B1}"/>
                </a:ext>
              </a:extLst>
            </p:cNvPr>
            <p:cNvSpPr/>
            <p:nvPr/>
          </p:nvSpPr>
          <p:spPr>
            <a:xfrm>
              <a:off x="5166195" y="5509908"/>
              <a:ext cx="37241" cy="19923"/>
            </a:xfrm>
            <a:custGeom>
              <a:avLst/>
              <a:gdLst>
                <a:gd name="connsiteX0" fmla="*/ 0 w 37241"/>
                <a:gd name="connsiteY0" fmla="*/ 5211 h 19923"/>
                <a:gd name="connsiteX1" fmla="*/ 34330 w 37241"/>
                <a:gd name="connsiteY1" fmla="*/ 0 h 19923"/>
                <a:gd name="connsiteX2" fmla="*/ 37241 w 37241"/>
                <a:gd name="connsiteY2" fmla="*/ 14559 h 19923"/>
                <a:gd name="connsiteX3" fmla="*/ 2759 w 37241"/>
                <a:gd name="connsiteY3" fmla="*/ 19923 h 19923"/>
              </a:gdLst>
              <a:ahLst/>
              <a:cxnLst>
                <a:cxn ang="0">
                  <a:pos x="connsiteX0" y="connsiteY0"/>
                </a:cxn>
                <a:cxn ang="0">
                  <a:pos x="connsiteX1" y="connsiteY1"/>
                </a:cxn>
                <a:cxn ang="0">
                  <a:pos x="connsiteX2" y="connsiteY2"/>
                </a:cxn>
                <a:cxn ang="0">
                  <a:pos x="connsiteX3" y="connsiteY3"/>
                </a:cxn>
              </a:cxnLst>
              <a:rect l="l" t="t" r="r" b="b"/>
              <a:pathLst>
                <a:path w="37241" h="19923">
                  <a:moveTo>
                    <a:pt x="0" y="5211"/>
                  </a:moveTo>
                  <a:lnTo>
                    <a:pt x="34330" y="0"/>
                  </a:lnTo>
                  <a:lnTo>
                    <a:pt x="37241" y="14559"/>
                  </a:lnTo>
                  <a:lnTo>
                    <a:pt x="2759" y="19923"/>
                  </a:lnTo>
                  <a:close/>
                </a:path>
              </a:pathLst>
            </a:custGeom>
            <a:solidFill>
              <a:schemeClr val="accent2">
                <a:lumMod val="75000"/>
              </a:schemeClr>
            </a:solidFill>
            <a:ln w="1532"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5D4019B-63BD-FFEE-91C7-B645CB0BC379}"/>
                </a:ext>
              </a:extLst>
            </p:cNvPr>
            <p:cNvSpPr/>
            <p:nvPr/>
          </p:nvSpPr>
          <p:spPr>
            <a:xfrm>
              <a:off x="5063667" y="5478337"/>
              <a:ext cx="55632" cy="21762"/>
            </a:xfrm>
            <a:custGeom>
              <a:avLst/>
              <a:gdLst>
                <a:gd name="connsiteX0" fmla="*/ 55632 w 55632"/>
                <a:gd name="connsiteY0" fmla="*/ 7203 h 21762"/>
                <a:gd name="connsiteX1" fmla="*/ 2605 w 55632"/>
                <a:gd name="connsiteY1" fmla="*/ 0 h 21762"/>
                <a:gd name="connsiteX2" fmla="*/ 0 w 55632"/>
                <a:gd name="connsiteY2" fmla="*/ 14559 h 21762"/>
                <a:gd name="connsiteX3" fmla="*/ 53026 w 55632"/>
                <a:gd name="connsiteY3" fmla="*/ 21762 h 21762"/>
              </a:gdLst>
              <a:ahLst/>
              <a:cxnLst>
                <a:cxn ang="0">
                  <a:pos x="connsiteX0" y="connsiteY0"/>
                </a:cxn>
                <a:cxn ang="0">
                  <a:pos x="connsiteX1" y="connsiteY1"/>
                </a:cxn>
                <a:cxn ang="0">
                  <a:pos x="connsiteX2" y="connsiteY2"/>
                </a:cxn>
                <a:cxn ang="0">
                  <a:pos x="connsiteX3" y="connsiteY3"/>
                </a:cxn>
              </a:cxnLst>
              <a:rect l="l" t="t" r="r" b="b"/>
              <a:pathLst>
                <a:path w="55632" h="21762">
                  <a:moveTo>
                    <a:pt x="55632" y="7203"/>
                  </a:moveTo>
                  <a:lnTo>
                    <a:pt x="2605" y="0"/>
                  </a:lnTo>
                  <a:lnTo>
                    <a:pt x="0" y="14559"/>
                  </a:lnTo>
                  <a:lnTo>
                    <a:pt x="53026" y="21762"/>
                  </a:lnTo>
                  <a:close/>
                </a:path>
              </a:pathLst>
            </a:custGeom>
            <a:solidFill>
              <a:schemeClr val="accent2">
                <a:lumMod val="75000"/>
              </a:schemeClr>
            </a:solidFill>
            <a:ln w="1532"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D6DFB9-AD9B-359E-0FC6-4901363B0CE1}"/>
                </a:ext>
              </a:extLst>
            </p:cNvPr>
            <p:cNvSpPr/>
            <p:nvPr/>
          </p:nvSpPr>
          <p:spPr>
            <a:xfrm>
              <a:off x="5056617" y="5478031"/>
              <a:ext cx="25900" cy="48428"/>
            </a:xfrm>
            <a:custGeom>
              <a:avLst/>
              <a:gdLst>
                <a:gd name="connsiteX0" fmla="*/ 9195 w 25900"/>
                <a:gd name="connsiteY0" fmla="*/ 0 h 48428"/>
                <a:gd name="connsiteX1" fmla="*/ 0 w 25900"/>
                <a:gd name="connsiteY1" fmla="*/ 45977 h 48428"/>
                <a:gd name="connsiteX2" fmla="*/ 16705 w 25900"/>
                <a:gd name="connsiteY2" fmla="*/ 48429 h 48428"/>
                <a:gd name="connsiteX3" fmla="*/ 25900 w 25900"/>
                <a:gd name="connsiteY3" fmla="*/ 2605 h 48428"/>
              </a:gdLst>
              <a:ahLst/>
              <a:cxnLst>
                <a:cxn ang="0">
                  <a:pos x="connsiteX0" y="connsiteY0"/>
                </a:cxn>
                <a:cxn ang="0">
                  <a:pos x="connsiteX1" y="connsiteY1"/>
                </a:cxn>
                <a:cxn ang="0">
                  <a:pos x="connsiteX2" y="connsiteY2"/>
                </a:cxn>
                <a:cxn ang="0">
                  <a:pos x="connsiteX3" y="connsiteY3"/>
                </a:cxn>
              </a:cxnLst>
              <a:rect l="l" t="t" r="r" b="b"/>
              <a:pathLst>
                <a:path w="25900" h="48428">
                  <a:moveTo>
                    <a:pt x="9195" y="0"/>
                  </a:moveTo>
                  <a:lnTo>
                    <a:pt x="0" y="45977"/>
                  </a:lnTo>
                  <a:lnTo>
                    <a:pt x="16705" y="48429"/>
                  </a:lnTo>
                  <a:lnTo>
                    <a:pt x="25900" y="2605"/>
                  </a:lnTo>
                  <a:close/>
                </a:path>
              </a:pathLst>
            </a:custGeom>
            <a:solidFill>
              <a:schemeClr val="accent2">
                <a:lumMod val="75000"/>
              </a:schemeClr>
            </a:solidFill>
            <a:ln w="1532"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C41C473-564F-B3EB-BEE3-960D8E94F381}"/>
                </a:ext>
              </a:extLst>
            </p:cNvPr>
            <p:cNvSpPr/>
            <p:nvPr/>
          </p:nvSpPr>
          <p:spPr>
            <a:xfrm>
              <a:off x="5056617" y="5509908"/>
              <a:ext cx="37087" cy="19923"/>
            </a:xfrm>
            <a:custGeom>
              <a:avLst/>
              <a:gdLst>
                <a:gd name="connsiteX0" fmla="*/ 37088 w 37087"/>
                <a:gd name="connsiteY0" fmla="*/ 5211 h 19923"/>
                <a:gd name="connsiteX1" fmla="*/ 2759 w 37087"/>
                <a:gd name="connsiteY1" fmla="*/ 0 h 19923"/>
                <a:gd name="connsiteX2" fmla="*/ 0 w 37087"/>
                <a:gd name="connsiteY2" fmla="*/ 14559 h 19923"/>
                <a:gd name="connsiteX3" fmla="*/ 34330 w 37087"/>
                <a:gd name="connsiteY3" fmla="*/ 19923 h 19923"/>
              </a:gdLst>
              <a:ahLst/>
              <a:cxnLst>
                <a:cxn ang="0">
                  <a:pos x="connsiteX0" y="connsiteY0"/>
                </a:cxn>
                <a:cxn ang="0">
                  <a:pos x="connsiteX1" y="connsiteY1"/>
                </a:cxn>
                <a:cxn ang="0">
                  <a:pos x="connsiteX2" y="connsiteY2"/>
                </a:cxn>
                <a:cxn ang="0">
                  <a:pos x="connsiteX3" y="connsiteY3"/>
                </a:cxn>
              </a:cxnLst>
              <a:rect l="l" t="t" r="r" b="b"/>
              <a:pathLst>
                <a:path w="37087" h="19923">
                  <a:moveTo>
                    <a:pt x="37088" y="5211"/>
                  </a:moveTo>
                  <a:lnTo>
                    <a:pt x="2759" y="0"/>
                  </a:lnTo>
                  <a:lnTo>
                    <a:pt x="0" y="14559"/>
                  </a:lnTo>
                  <a:lnTo>
                    <a:pt x="34330" y="19923"/>
                  </a:lnTo>
                  <a:close/>
                </a:path>
              </a:pathLst>
            </a:custGeom>
            <a:solidFill>
              <a:schemeClr val="accent2">
                <a:lumMod val="75000"/>
              </a:schemeClr>
            </a:solidFill>
            <a:ln w="1532"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7C32C36A-0CDE-94AE-DE33-96DE35E2F6B2}"/>
                </a:ext>
              </a:extLst>
            </p:cNvPr>
            <p:cNvSpPr/>
            <p:nvPr/>
          </p:nvSpPr>
          <p:spPr>
            <a:xfrm>
              <a:off x="5133399" y="5499027"/>
              <a:ext cx="70497" cy="284289"/>
            </a:xfrm>
            <a:custGeom>
              <a:avLst/>
              <a:gdLst>
                <a:gd name="connsiteX0" fmla="*/ 17931 w 70497"/>
                <a:gd name="connsiteY0" fmla="*/ 0 h 284289"/>
                <a:gd name="connsiteX1" fmla="*/ 70498 w 70497"/>
                <a:gd name="connsiteY1" fmla="*/ 284290 h 284289"/>
                <a:gd name="connsiteX2" fmla="*/ 45517 w 70497"/>
                <a:gd name="connsiteY2" fmla="*/ 284290 h 284289"/>
                <a:gd name="connsiteX3" fmla="*/ 0 w 70497"/>
                <a:gd name="connsiteY3" fmla="*/ 19310 h 284289"/>
              </a:gdLst>
              <a:ahLst/>
              <a:cxnLst>
                <a:cxn ang="0">
                  <a:pos x="connsiteX0" y="connsiteY0"/>
                </a:cxn>
                <a:cxn ang="0">
                  <a:pos x="connsiteX1" y="connsiteY1"/>
                </a:cxn>
                <a:cxn ang="0">
                  <a:pos x="connsiteX2" y="connsiteY2"/>
                </a:cxn>
                <a:cxn ang="0">
                  <a:pos x="connsiteX3" y="connsiteY3"/>
                </a:cxn>
              </a:cxnLst>
              <a:rect l="l" t="t" r="r" b="b"/>
              <a:pathLst>
                <a:path w="70497" h="284289">
                  <a:moveTo>
                    <a:pt x="17931" y="0"/>
                  </a:moveTo>
                  <a:lnTo>
                    <a:pt x="70498" y="284290"/>
                  </a:lnTo>
                  <a:lnTo>
                    <a:pt x="45517" y="284290"/>
                  </a:lnTo>
                  <a:lnTo>
                    <a:pt x="0" y="19310"/>
                  </a:lnTo>
                  <a:close/>
                </a:path>
              </a:pathLst>
            </a:custGeom>
            <a:solidFill>
              <a:schemeClr val="accent2">
                <a:lumMod val="75000"/>
              </a:schemeClr>
            </a:solidFill>
            <a:ln w="1532"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713EA52-20C9-A739-656F-F4A771189980}"/>
                </a:ext>
              </a:extLst>
            </p:cNvPr>
            <p:cNvSpPr/>
            <p:nvPr/>
          </p:nvSpPr>
          <p:spPr>
            <a:xfrm>
              <a:off x="5058916" y="5499027"/>
              <a:ext cx="70497" cy="284289"/>
            </a:xfrm>
            <a:custGeom>
              <a:avLst/>
              <a:gdLst>
                <a:gd name="connsiteX0" fmla="*/ 52567 w 70497"/>
                <a:gd name="connsiteY0" fmla="*/ 0 h 284289"/>
                <a:gd name="connsiteX1" fmla="*/ 0 w 70497"/>
                <a:gd name="connsiteY1" fmla="*/ 284290 h 284289"/>
                <a:gd name="connsiteX2" fmla="*/ 24981 w 70497"/>
                <a:gd name="connsiteY2" fmla="*/ 284290 h 284289"/>
                <a:gd name="connsiteX3" fmla="*/ 70498 w 70497"/>
                <a:gd name="connsiteY3" fmla="*/ 19310 h 284289"/>
              </a:gdLst>
              <a:ahLst/>
              <a:cxnLst>
                <a:cxn ang="0">
                  <a:pos x="connsiteX0" y="connsiteY0"/>
                </a:cxn>
                <a:cxn ang="0">
                  <a:pos x="connsiteX1" y="connsiteY1"/>
                </a:cxn>
                <a:cxn ang="0">
                  <a:pos x="connsiteX2" y="connsiteY2"/>
                </a:cxn>
                <a:cxn ang="0">
                  <a:pos x="connsiteX3" y="connsiteY3"/>
                </a:cxn>
              </a:cxnLst>
              <a:rect l="l" t="t" r="r" b="b"/>
              <a:pathLst>
                <a:path w="70497" h="284289">
                  <a:moveTo>
                    <a:pt x="52567" y="0"/>
                  </a:moveTo>
                  <a:lnTo>
                    <a:pt x="0" y="284290"/>
                  </a:lnTo>
                  <a:lnTo>
                    <a:pt x="24981" y="284290"/>
                  </a:lnTo>
                  <a:lnTo>
                    <a:pt x="70498" y="19310"/>
                  </a:lnTo>
                  <a:close/>
                </a:path>
              </a:pathLst>
            </a:custGeom>
            <a:solidFill>
              <a:schemeClr val="accent2">
                <a:lumMod val="75000"/>
              </a:schemeClr>
            </a:solidFill>
            <a:ln w="1532"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53B5666-FD71-23EB-1D09-9734E8D71DDC}"/>
                </a:ext>
              </a:extLst>
            </p:cNvPr>
            <p:cNvSpPr/>
            <p:nvPr/>
          </p:nvSpPr>
          <p:spPr>
            <a:xfrm>
              <a:off x="5108724" y="5422858"/>
              <a:ext cx="45363" cy="38467"/>
            </a:xfrm>
            <a:custGeom>
              <a:avLst/>
              <a:gdLst>
                <a:gd name="connsiteX0" fmla="*/ 0 w 45363"/>
                <a:gd name="connsiteY0" fmla="*/ 0 h 38467"/>
                <a:gd name="connsiteX1" fmla="*/ 45364 w 45363"/>
                <a:gd name="connsiteY1" fmla="*/ 0 h 38467"/>
                <a:gd name="connsiteX2" fmla="*/ 45364 w 45363"/>
                <a:gd name="connsiteY2" fmla="*/ 38467 h 38467"/>
                <a:gd name="connsiteX3" fmla="*/ 0 w 45363"/>
                <a:gd name="connsiteY3" fmla="*/ 38467 h 38467"/>
              </a:gdLst>
              <a:ahLst/>
              <a:cxnLst>
                <a:cxn ang="0">
                  <a:pos x="connsiteX0" y="connsiteY0"/>
                </a:cxn>
                <a:cxn ang="0">
                  <a:pos x="connsiteX1" y="connsiteY1"/>
                </a:cxn>
                <a:cxn ang="0">
                  <a:pos x="connsiteX2" y="connsiteY2"/>
                </a:cxn>
                <a:cxn ang="0">
                  <a:pos x="connsiteX3" y="connsiteY3"/>
                </a:cxn>
              </a:cxnLst>
              <a:rect l="l" t="t" r="r" b="b"/>
              <a:pathLst>
                <a:path w="45363" h="38467">
                  <a:moveTo>
                    <a:pt x="0" y="0"/>
                  </a:moveTo>
                  <a:lnTo>
                    <a:pt x="45364" y="0"/>
                  </a:lnTo>
                  <a:lnTo>
                    <a:pt x="45364" y="38467"/>
                  </a:lnTo>
                  <a:lnTo>
                    <a:pt x="0" y="38467"/>
                  </a:lnTo>
                  <a:close/>
                </a:path>
              </a:pathLst>
            </a:custGeom>
            <a:solidFill>
              <a:schemeClr val="accent2">
                <a:lumMod val="75000"/>
              </a:schemeClr>
            </a:solidFill>
            <a:ln w="1532"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39C5A8E-D86F-2FDF-E12A-12D0D8097420}"/>
                </a:ext>
              </a:extLst>
            </p:cNvPr>
            <p:cNvSpPr/>
            <p:nvPr/>
          </p:nvSpPr>
          <p:spPr>
            <a:xfrm>
              <a:off x="6246037" y="5451671"/>
              <a:ext cx="16091" cy="155248"/>
            </a:xfrm>
            <a:custGeom>
              <a:avLst/>
              <a:gdLst>
                <a:gd name="connsiteX0" fmla="*/ 0 w 16091"/>
                <a:gd name="connsiteY0" fmla="*/ 0 h 155248"/>
                <a:gd name="connsiteX1" fmla="*/ 16092 w 16091"/>
                <a:gd name="connsiteY1" fmla="*/ 0 h 155248"/>
                <a:gd name="connsiteX2" fmla="*/ 16092 w 16091"/>
                <a:gd name="connsiteY2" fmla="*/ 155248 h 155248"/>
                <a:gd name="connsiteX3" fmla="*/ 0 w 16091"/>
                <a:gd name="connsiteY3" fmla="*/ 155248 h 155248"/>
              </a:gdLst>
              <a:ahLst/>
              <a:cxnLst>
                <a:cxn ang="0">
                  <a:pos x="connsiteX0" y="connsiteY0"/>
                </a:cxn>
                <a:cxn ang="0">
                  <a:pos x="connsiteX1" y="connsiteY1"/>
                </a:cxn>
                <a:cxn ang="0">
                  <a:pos x="connsiteX2" y="connsiteY2"/>
                </a:cxn>
                <a:cxn ang="0">
                  <a:pos x="connsiteX3" y="connsiteY3"/>
                </a:cxn>
              </a:cxnLst>
              <a:rect l="l" t="t" r="r" b="b"/>
              <a:pathLst>
                <a:path w="16091" h="155248">
                  <a:moveTo>
                    <a:pt x="0" y="0"/>
                  </a:moveTo>
                  <a:lnTo>
                    <a:pt x="16092" y="0"/>
                  </a:lnTo>
                  <a:lnTo>
                    <a:pt x="16092" y="155248"/>
                  </a:lnTo>
                  <a:lnTo>
                    <a:pt x="0" y="155248"/>
                  </a:lnTo>
                  <a:close/>
                </a:path>
              </a:pathLst>
            </a:custGeom>
            <a:solidFill>
              <a:schemeClr val="accent2">
                <a:lumMod val="75000"/>
              </a:schemeClr>
            </a:solidFill>
            <a:ln w="1532"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1B4E88F1-F9DD-0A7E-CECD-4415519FBCE4}"/>
                </a:ext>
              </a:extLst>
            </p:cNvPr>
            <p:cNvSpPr/>
            <p:nvPr/>
          </p:nvSpPr>
          <p:spPr>
            <a:xfrm>
              <a:off x="6586879" y="5451671"/>
              <a:ext cx="16091" cy="155248"/>
            </a:xfrm>
            <a:custGeom>
              <a:avLst/>
              <a:gdLst>
                <a:gd name="connsiteX0" fmla="*/ 0 w 16091"/>
                <a:gd name="connsiteY0" fmla="*/ 0 h 155248"/>
                <a:gd name="connsiteX1" fmla="*/ 16092 w 16091"/>
                <a:gd name="connsiteY1" fmla="*/ 0 h 155248"/>
                <a:gd name="connsiteX2" fmla="*/ 16092 w 16091"/>
                <a:gd name="connsiteY2" fmla="*/ 155248 h 155248"/>
                <a:gd name="connsiteX3" fmla="*/ 0 w 16091"/>
                <a:gd name="connsiteY3" fmla="*/ 155248 h 155248"/>
              </a:gdLst>
              <a:ahLst/>
              <a:cxnLst>
                <a:cxn ang="0">
                  <a:pos x="connsiteX0" y="connsiteY0"/>
                </a:cxn>
                <a:cxn ang="0">
                  <a:pos x="connsiteX1" y="connsiteY1"/>
                </a:cxn>
                <a:cxn ang="0">
                  <a:pos x="connsiteX2" y="connsiteY2"/>
                </a:cxn>
                <a:cxn ang="0">
                  <a:pos x="connsiteX3" y="connsiteY3"/>
                </a:cxn>
              </a:cxnLst>
              <a:rect l="l" t="t" r="r" b="b"/>
              <a:pathLst>
                <a:path w="16091" h="155248">
                  <a:moveTo>
                    <a:pt x="0" y="0"/>
                  </a:moveTo>
                  <a:lnTo>
                    <a:pt x="16092" y="0"/>
                  </a:lnTo>
                  <a:lnTo>
                    <a:pt x="16092" y="155248"/>
                  </a:lnTo>
                  <a:lnTo>
                    <a:pt x="0" y="155248"/>
                  </a:lnTo>
                  <a:close/>
                </a:path>
              </a:pathLst>
            </a:custGeom>
            <a:solidFill>
              <a:schemeClr val="accent2">
                <a:lumMod val="75000"/>
              </a:schemeClr>
            </a:solidFill>
            <a:ln w="1532"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18008968-FB6F-1690-4C22-180B0C2A76C7}"/>
                </a:ext>
              </a:extLst>
            </p:cNvPr>
            <p:cNvSpPr/>
            <p:nvPr/>
          </p:nvSpPr>
          <p:spPr>
            <a:xfrm>
              <a:off x="6246037" y="5451671"/>
              <a:ext cx="356933" cy="14712"/>
            </a:xfrm>
            <a:custGeom>
              <a:avLst/>
              <a:gdLst>
                <a:gd name="connsiteX0" fmla="*/ 0 w 356933"/>
                <a:gd name="connsiteY0" fmla="*/ 0 h 14712"/>
                <a:gd name="connsiteX1" fmla="*/ 356934 w 356933"/>
                <a:gd name="connsiteY1" fmla="*/ 0 h 14712"/>
                <a:gd name="connsiteX2" fmla="*/ 356934 w 356933"/>
                <a:gd name="connsiteY2" fmla="*/ 14713 h 14712"/>
                <a:gd name="connsiteX3" fmla="*/ 0 w 356933"/>
                <a:gd name="connsiteY3" fmla="*/ 14713 h 14712"/>
              </a:gdLst>
              <a:ahLst/>
              <a:cxnLst>
                <a:cxn ang="0">
                  <a:pos x="connsiteX0" y="connsiteY0"/>
                </a:cxn>
                <a:cxn ang="0">
                  <a:pos x="connsiteX1" y="connsiteY1"/>
                </a:cxn>
                <a:cxn ang="0">
                  <a:pos x="connsiteX2" y="connsiteY2"/>
                </a:cxn>
                <a:cxn ang="0">
                  <a:pos x="connsiteX3" y="connsiteY3"/>
                </a:cxn>
              </a:cxnLst>
              <a:rect l="l" t="t" r="r" b="b"/>
              <a:pathLst>
                <a:path w="356933" h="14712">
                  <a:moveTo>
                    <a:pt x="0" y="0"/>
                  </a:moveTo>
                  <a:lnTo>
                    <a:pt x="356934" y="0"/>
                  </a:lnTo>
                  <a:lnTo>
                    <a:pt x="356934"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88C5E918-E005-315D-9AC3-7E0F24A0CBF2}"/>
                </a:ext>
              </a:extLst>
            </p:cNvPr>
            <p:cNvSpPr/>
            <p:nvPr/>
          </p:nvSpPr>
          <p:spPr>
            <a:xfrm>
              <a:off x="6246037" y="5592360"/>
              <a:ext cx="356933" cy="14712"/>
            </a:xfrm>
            <a:custGeom>
              <a:avLst/>
              <a:gdLst>
                <a:gd name="connsiteX0" fmla="*/ 0 w 356933"/>
                <a:gd name="connsiteY0" fmla="*/ 0 h 14712"/>
                <a:gd name="connsiteX1" fmla="*/ 356934 w 356933"/>
                <a:gd name="connsiteY1" fmla="*/ 0 h 14712"/>
                <a:gd name="connsiteX2" fmla="*/ 356934 w 356933"/>
                <a:gd name="connsiteY2" fmla="*/ 14713 h 14712"/>
                <a:gd name="connsiteX3" fmla="*/ 0 w 356933"/>
                <a:gd name="connsiteY3" fmla="*/ 14713 h 14712"/>
              </a:gdLst>
              <a:ahLst/>
              <a:cxnLst>
                <a:cxn ang="0">
                  <a:pos x="connsiteX0" y="connsiteY0"/>
                </a:cxn>
                <a:cxn ang="0">
                  <a:pos x="connsiteX1" y="connsiteY1"/>
                </a:cxn>
                <a:cxn ang="0">
                  <a:pos x="connsiteX2" y="connsiteY2"/>
                </a:cxn>
                <a:cxn ang="0">
                  <a:pos x="connsiteX3" y="connsiteY3"/>
                </a:cxn>
              </a:cxnLst>
              <a:rect l="l" t="t" r="r" b="b"/>
              <a:pathLst>
                <a:path w="356933" h="14712">
                  <a:moveTo>
                    <a:pt x="0" y="0"/>
                  </a:moveTo>
                  <a:lnTo>
                    <a:pt x="356934" y="0"/>
                  </a:lnTo>
                  <a:lnTo>
                    <a:pt x="356934"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1309C78-D77D-25D1-C8DD-1A5B7BFDFA53}"/>
                </a:ext>
              </a:extLst>
            </p:cNvPr>
            <p:cNvSpPr/>
            <p:nvPr/>
          </p:nvSpPr>
          <p:spPr>
            <a:xfrm>
              <a:off x="5740752" y="5518643"/>
              <a:ext cx="419461" cy="14712"/>
            </a:xfrm>
            <a:custGeom>
              <a:avLst/>
              <a:gdLst>
                <a:gd name="connsiteX0" fmla="*/ 0 w 419461"/>
                <a:gd name="connsiteY0" fmla="*/ 0 h 14712"/>
                <a:gd name="connsiteX1" fmla="*/ 419462 w 419461"/>
                <a:gd name="connsiteY1" fmla="*/ 0 h 14712"/>
                <a:gd name="connsiteX2" fmla="*/ 419462 w 419461"/>
                <a:gd name="connsiteY2" fmla="*/ 14713 h 14712"/>
                <a:gd name="connsiteX3" fmla="*/ 0 w 419461"/>
                <a:gd name="connsiteY3" fmla="*/ 14713 h 14712"/>
              </a:gdLst>
              <a:ahLst/>
              <a:cxnLst>
                <a:cxn ang="0">
                  <a:pos x="connsiteX0" y="connsiteY0"/>
                </a:cxn>
                <a:cxn ang="0">
                  <a:pos x="connsiteX1" y="connsiteY1"/>
                </a:cxn>
                <a:cxn ang="0">
                  <a:pos x="connsiteX2" y="connsiteY2"/>
                </a:cxn>
                <a:cxn ang="0">
                  <a:pos x="connsiteX3" y="connsiteY3"/>
                </a:cxn>
              </a:cxnLst>
              <a:rect l="l" t="t" r="r" b="b"/>
              <a:pathLst>
                <a:path w="419461" h="14712">
                  <a:moveTo>
                    <a:pt x="0" y="0"/>
                  </a:moveTo>
                  <a:lnTo>
                    <a:pt x="419462" y="0"/>
                  </a:lnTo>
                  <a:lnTo>
                    <a:pt x="419462"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FA91711E-6C95-F5AD-E748-3AA5AA695A54}"/>
                </a:ext>
              </a:extLst>
            </p:cNvPr>
            <p:cNvSpPr/>
            <p:nvPr/>
          </p:nvSpPr>
          <p:spPr>
            <a:xfrm>
              <a:off x="6144122" y="5518950"/>
              <a:ext cx="16091" cy="263293"/>
            </a:xfrm>
            <a:custGeom>
              <a:avLst/>
              <a:gdLst>
                <a:gd name="connsiteX0" fmla="*/ 0 w 16091"/>
                <a:gd name="connsiteY0" fmla="*/ 0 h 263293"/>
                <a:gd name="connsiteX1" fmla="*/ 16092 w 16091"/>
                <a:gd name="connsiteY1" fmla="*/ 0 h 263293"/>
                <a:gd name="connsiteX2" fmla="*/ 16092 w 16091"/>
                <a:gd name="connsiteY2" fmla="*/ 263294 h 263293"/>
                <a:gd name="connsiteX3" fmla="*/ 0 w 16091"/>
                <a:gd name="connsiteY3" fmla="*/ 263294 h 263293"/>
              </a:gdLst>
              <a:ahLst/>
              <a:cxnLst>
                <a:cxn ang="0">
                  <a:pos x="connsiteX0" y="connsiteY0"/>
                </a:cxn>
                <a:cxn ang="0">
                  <a:pos x="connsiteX1" y="connsiteY1"/>
                </a:cxn>
                <a:cxn ang="0">
                  <a:pos x="connsiteX2" y="connsiteY2"/>
                </a:cxn>
                <a:cxn ang="0">
                  <a:pos x="connsiteX3" y="connsiteY3"/>
                </a:cxn>
              </a:cxnLst>
              <a:rect l="l" t="t" r="r" b="b"/>
              <a:pathLst>
                <a:path w="16091" h="263293">
                  <a:moveTo>
                    <a:pt x="0" y="0"/>
                  </a:moveTo>
                  <a:lnTo>
                    <a:pt x="16092" y="0"/>
                  </a:lnTo>
                  <a:lnTo>
                    <a:pt x="16092" y="263294"/>
                  </a:lnTo>
                  <a:lnTo>
                    <a:pt x="0" y="263294"/>
                  </a:lnTo>
                  <a:close/>
                </a:path>
              </a:pathLst>
            </a:custGeom>
            <a:solidFill>
              <a:schemeClr val="accent2">
                <a:lumMod val="75000"/>
              </a:schemeClr>
            </a:solidFill>
            <a:ln w="1532"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287C104-A15C-E27C-9724-4C885573E43D}"/>
                </a:ext>
              </a:extLst>
            </p:cNvPr>
            <p:cNvSpPr/>
            <p:nvPr/>
          </p:nvSpPr>
          <p:spPr>
            <a:xfrm>
              <a:off x="5740446" y="5518950"/>
              <a:ext cx="16091" cy="263293"/>
            </a:xfrm>
            <a:custGeom>
              <a:avLst/>
              <a:gdLst>
                <a:gd name="connsiteX0" fmla="*/ 0 w 16091"/>
                <a:gd name="connsiteY0" fmla="*/ 0 h 263293"/>
                <a:gd name="connsiteX1" fmla="*/ 16092 w 16091"/>
                <a:gd name="connsiteY1" fmla="*/ 0 h 263293"/>
                <a:gd name="connsiteX2" fmla="*/ 16092 w 16091"/>
                <a:gd name="connsiteY2" fmla="*/ 263294 h 263293"/>
                <a:gd name="connsiteX3" fmla="*/ 0 w 16091"/>
                <a:gd name="connsiteY3" fmla="*/ 263294 h 263293"/>
              </a:gdLst>
              <a:ahLst/>
              <a:cxnLst>
                <a:cxn ang="0">
                  <a:pos x="connsiteX0" y="connsiteY0"/>
                </a:cxn>
                <a:cxn ang="0">
                  <a:pos x="connsiteX1" y="connsiteY1"/>
                </a:cxn>
                <a:cxn ang="0">
                  <a:pos x="connsiteX2" y="connsiteY2"/>
                </a:cxn>
                <a:cxn ang="0">
                  <a:pos x="connsiteX3" y="connsiteY3"/>
                </a:cxn>
              </a:cxnLst>
              <a:rect l="l" t="t" r="r" b="b"/>
              <a:pathLst>
                <a:path w="16091" h="263293">
                  <a:moveTo>
                    <a:pt x="0" y="0"/>
                  </a:moveTo>
                  <a:lnTo>
                    <a:pt x="16092" y="0"/>
                  </a:lnTo>
                  <a:lnTo>
                    <a:pt x="16092" y="263294"/>
                  </a:lnTo>
                  <a:lnTo>
                    <a:pt x="0" y="263294"/>
                  </a:lnTo>
                  <a:close/>
                </a:path>
              </a:pathLst>
            </a:custGeom>
            <a:solidFill>
              <a:schemeClr val="accent2">
                <a:lumMod val="75000"/>
              </a:schemeClr>
            </a:solidFill>
            <a:ln w="1532"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6435AB3-36C8-BFEE-4778-1C086A221FF4}"/>
                </a:ext>
              </a:extLst>
            </p:cNvPr>
            <p:cNvSpPr/>
            <p:nvPr/>
          </p:nvSpPr>
          <p:spPr>
            <a:xfrm>
              <a:off x="6153931" y="5543471"/>
              <a:ext cx="101148" cy="14712"/>
            </a:xfrm>
            <a:custGeom>
              <a:avLst/>
              <a:gdLst>
                <a:gd name="connsiteX0" fmla="*/ 0 w 101148"/>
                <a:gd name="connsiteY0" fmla="*/ 0 h 14712"/>
                <a:gd name="connsiteX1" fmla="*/ 101149 w 101148"/>
                <a:gd name="connsiteY1" fmla="*/ 0 h 14712"/>
                <a:gd name="connsiteX2" fmla="*/ 101149 w 101148"/>
                <a:gd name="connsiteY2" fmla="*/ 14713 h 14712"/>
                <a:gd name="connsiteX3" fmla="*/ 0 w 101148"/>
                <a:gd name="connsiteY3" fmla="*/ 14713 h 14712"/>
              </a:gdLst>
              <a:ahLst/>
              <a:cxnLst>
                <a:cxn ang="0">
                  <a:pos x="connsiteX0" y="connsiteY0"/>
                </a:cxn>
                <a:cxn ang="0">
                  <a:pos x="connsiteX1" y="connsiteY1"/>
                </a:cxn>
                <a:cxn ang="0">
                  <a:pos x="connsiteX2" y="connsiteY2"/>
                </a:cxn>
                <a:cxn ang="0">
                  <a:pos x="connsiteX3" y="connsiteY3"/>
                </a:cxn>
              </a:cxnLst>
              <a:rect l="l" t="t" r="r" b="b"/>
              <a:pathLst>
                <a:path w="101148" h="14712">
                  <a:moveTo>
                    <a:pt x="0" y="0"/>
                  </a:moveTo>
                  <a:lnTo>
                    <a:pt x="101149" y="0"/>
                  </a:lnTo>
                  <a:lnTo>
                    <a:pt x="101149"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C230506-9C19-4F02-09A5-072467AE96E6}"/>
                </a:ext>
              </a:extLst>
            </p:cNvPr>
            <p:cNvSpPr/>
            <p:nvPr/>
          </p:nvSpPr>
          <p:spPr>
            <a:xfrm>
              <a:off x="577217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074EA9F-57F0-8A51-5F9F-2A60C02AC9D0}"/>
                </a:ext>
              </a:extLst>
            </p:cNvPr>
            <p:cNvSpPr/>
            <p:nvPr/>
          </p:nvSpPr>
          <p:spPr>
            <a:xfrm>
              <a:off x="582443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6CED471-5E99-4F05-B2F2-1B0516BBCC76}"/>
                </a:ext>
              </a:extLst>
            </p:cNvPr>
            <p:cNvSpPr/>
            <p:nvPr/>
          </p:nvSpPr>
          <p:spPr>
            <a:xfrm>
              <a:off x="5874851"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827B634-122B-24BF-B739-57E1DCB05E7A}"/>
                </a:ext>
              </a:extLst>
            </p:cNvPr>
            <p:cNvSpPr/>
            <p:nvPr/>
          </p:nvSpPr>
          <p:spPr>
            <a:xfrm>
              <a:off x="5928031"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428BE32C-28FF-5906-5753-9C71740C3CF5}"/>
                </a:ext>
              </a:extLst>
            </p:cNvPr>
            <p:cNvSpPr/>
            <p:nvPr/>
          </p:nvSpPr>
          <p:spPr>
            <a:xfrm>
              <a:off x="5980138"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9E98CD7-0E03-0A11-3FD1-8B465B7DEB0B}"/>
                </a:ext>
              </a:extLst>
            </p:cNvPr>
            <p:cNvSpPr/>
            <p:nvPr/>
          </p:nvSpPr>
          <p:spPr>
            <a:xfrm>
              <a:off x="6033318"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D07C972F-DFA9-6B32-E537-A93AC91E3AF8}"/>
                </a:ext>
              </a:extLst>
            </p:cNvPr>
            <p:cNvSpPr/>
            <p:nvPr/>
          </p:nvSpPr>
          <p:spPr>
            <a:xfrm>
              <a:off x="608282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C083184-CD20-AB3F-2C3C-939FBB964E32}"/>
                </a:ext>
              </a:extLst>
            </p:cNvPr>
            <p:cNvSpPr/>
            <p:nvPr/>
          </p:nvSpPr>
          <p:spPr>
            <a:xfrm>
              <a:off x="577217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2F34D65-13DD-3AF7-3144-CF3F031E4BA0}"/>
                </a:ext>
              </a:extLst>
            </p:cNvPr>
            <p:cNvSpPr/>
            <p:nvPr/>
          </p:nvSpPr>
          <p:spPr>
            <a:xfrm>
              <a:off x="582443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434B6A5-A060-0A04-A19C-507FDEAD1703}"/>
                </a:ext>
              </a:extLst>
            </p:cNvPr>
            <p:cNvSpPr/>
            <p:nvPr/>
          </p:nvSpPr>
          <p:spPr>
            <a:xfrm>
              <a:off x="5874851"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AE0FEFF-91A4-06DF-5048-74AFBAACF334}"/>
                </a:ext>
              </a:extLst>
            </p:cNvPr>
            <p:cNvSpPr/>
            <p:nvPr/>
          </p:nvSpPr>
          <p:spPr>
            <a:xfrm>
              <a:off x="5928031"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DF9CEAB-E701-D5D9-3E4F-192D8ED0774E}"/>
                </a:ext>
              </a:extLst>
            </p:cNvPr>
            <p:cNvSpPr/>
            <p:nvPr/>
          </p:nvSpPr>
          <p:spPr>
            <a:xfrm>
              <a:off x="5980138"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5485715-66DA-6D36-2EA0-46CED6C7AFD5}"/>
                </a:ext>
              </a:extLst>
            </p:cNvPr>
            <p:cNvSpPr/>
            <p:nvPr/>
          </p:nvSpPr>
          <p:spPr>
            <a:xfrm>
              <a:off x="6033318"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524B999-AA34-8599-930A-D72C8E866640}"/>
                </a:ext>
              </a:extLst>
            </p:cNvPr>
            <p:cNvSpPr/>
            <p:nvPr/>
          </p:nvSpPr>
          <p:spPr>
            <a:xfrm>
              <a:off x="608282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solidFill>
              <a:schemeClr val="accent2">
                <a:lumMod val="75000"/>
              </a:schemeClr>
            </a:solidFill>
            <a:ln w="1532"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477C9CB-847D-E2D4-6177-35A4CFA54B0A}"/>
                </a:ext>
              </a:extLst>
            </p:cNvPr>
            <p:cNvSpPr/>
            <p:nvPr/>
          </p:nvSpPr>
          <p:spPr>
            <a:xfrm>
              <a:off x="6189026" y="5575961"/>
              <a:ext cx="41838" cy="61149"/>
            </a:xfrm>
            <a:custGeom>
              <a:avLst/>
              <a:gdLst>
                <a:gd name="connsiteX0" fmla="*/ 0 w 41838"/>
                <a:gd name="connsiteY0" fmla="*/ 0 h 61149"/>
                <a:gd name="connsiteX1" fmla="*/ 41839 w 41838"/>
                <a:gd name="connsiteY1" fmla="*/ 0 h 61149"/>
                <a:gd name="connsiteX2" fmla="*/ 41839 w 41838"/>
                <a:gd name="connsiteY2" fmla="*/ 61149 h 61149"/>
                <a:gd name="connsiteX3" fmla="*/ 0 w 41838"/>
                <a:gd name="connsiteY3" fmla="*/ 61149 h 61149"/>
              </a:gdLst>
              <a:ahLst/>
              <a:cxnLst>
                <a:cxn ang="0">
                  <a:pos x="connsiteX0" y="connsiteY0"/>
                </a:cxn>
                <a:cxn ang="0">
                  <a:pos x="connsiteX1" y="connsiteY1"/>
                </a:cxn>
                <a:cxn ang="0">
                  <a:pos x="connsiteX2" y="connsiteY2"/>
                </a:cxn>
                <a:cxn ang="0">
                  <a:pos x="connsiteX3" y="connsiteY3"/>
                </a:cxn>
              </a:cxnLst>
              <a:rect l="l" t="t" r="r" b="b"/>
              <a:pathLst>
                <a:path w="41838" h="61149">
                  <a:moveTo>
                    <a:pt x="0" y="0"/>
                  </a:moveTo>
                  <a:lnTo>
                    <a:pt x="41839" y="0"/>
                  </a:lnTo>
                  <a:lnTo>
                    <a:pt x="41839" y="61149"/>
                  </a:lnTo>
                  <a:lnTo>
                    <a:pt x="0" y="61149"/>
                  </a:lnTo>
                  <a:close/>
                </a:path>
              </a:pathLst>
            </a:custGeom>
            <a:solidFill>
              <a:schemeClr val="accent2">
                <a:lumMod val="75000"/>
              </a:schemeClr>
            </a:solidFill>
            <a:ln w="1532"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C7B3E2C8-88B5-594D-7F3B-A3B335B699A3}"/>
                </a:ext>
              </a:extLst>
            </p:cNvPr>
            <p:cNvSpPr/>
            <p:nvPr/>
          </p:nvSpPr>
          <p:spPr>
            <a:xfrm>
              <a:off x="6189026" y="5664083"/>
              <a:ext cx="41838" cy="61149"/>
            </a:xfrm>
            <a:custGeom>
              <a:avLst/>
              <a:gdLst>
                <a:gd name="connsiteX0" fmla="*/ 0 w 41838"/>
                <a:gd name="connsiteY0" fmla="*/ 0 h 61149"/>
                <a:gd name="connsiteX1" fmla="*/ 41839 w 41838"/>
                <a:gd name="connsiteY1" fmla="*/ 0 h 61149"/>
                <a:gd name="connsiteX2" fmla="*/ 41839 w 41838"/>
                <a:gd name="connsiteY2" fmla="*/ 61149 h 61149"/>
                <a:gd name="connsiteX3" fmla="*/ 0 w 41838"/>
                <a:gd name="connsiteY3" fmla="*/ 61149 h 61149"/>
              </a:gdLst>
              <a:ahLst/>
              <a:cxnLst>
                <a:cxn ang="0">
                  <a:pos x="connsiteX0" y="connsiteY0"/>
                </a:cxn>
                <a:cxn ang="0">
                  <a:pos x="connsiteX1" y="connsiteY1"/>
                </a:cxn>
                <a:cxn ang="0">
                  <a:pos x="connsiteX2" y="connsiteY2"/>
                </a:cxn>
                <a:cxn ang="0">
                  <a:pos x="connsiteX3" y="connsiteY3"/>
                </a:cxn>
              </a:cxnLst>
              <a:rect l="l" t="t" r="r" b="b"/>
              <a:pathLst>
                <a:path w="41838" h="61149">
                  <a:moveTo>
                    <a:pt x="0" y="0"/>
                  </a:moveTo>
                  <a:lnTo>
                    <a:pt x="41839" y="0"/>
                  </a:lnTo>
                  <a:lnTo>
                    <a:pt x="41839" y="61149"/>
                  </a:lnTo>
                  <a:lnTo>
                    <a:pt x="0" y="61149"/>
                  </a:lnTo>
                  <a:close/>
                </a:path>
              </a:pathLst>
            </a:custGeom>
            <a:solidFill>
              <a:schemeClr val="accent2">
                <a:lumMod val="75000"/>
              </a:schemeClr>
            </a:solidFill>
            <a:ln w="1532"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8C65C35-9E71-B2A6-5406-C3F25EC18880}"/>
                </a:ext>
              </a:extLst>
            </p:cNvPr>
            <p:cNvSpPr/>
            <p:nvPr/>
          </p:nvSpPr>
          <p:spPr>
            <a:xfrm>
              <a:off x="6302589" y="5602168"/>
              <a:ext cx="16091" cy="182527"/>
            </a:xfrm>
            <a:custGeom>
              <a:avLst/>
              <a:gdLst>
                <a:gd name="connsiteX0" fmla="*/ 0 w 16091"/>
                <a:gd name="connsiteY0" fmla="*/ 0 h 182527"/>
                <a:gd name="connsiteX1" fmla="*/ 16092 w 16091"/>
                <a:gd name="connsiteY1" fmla="*/ 0 h 182527"/>
                <a:gd name="connsiteX2" fmla="*/ 16092 w 16091"/>
                <a:gd name="connsiteY2" fmla="*/ 182528 h 182527"/>
                <a:gd name="connsiteX3" fmla="*/ 0 w 16091"/>
                <a:gd name="connsiteY3" fmla="*/ 182528 h 182527"/>
              </a:gdLst>
              <a:ahLst/>
              <a:cxnLst>
                <a:cxn ang="0">
                  <a:pos x="connsiteX0" y="connsiteY0"/>
                </a:cxn>
                <a:cxn ang="0">
                  <a:pos x="connsiteX1" y="connsiteY1"/>
                </a:cxn>
                <a:cxn ang="0">
                  <a:pos x="connsiteX2" y="connsiteY2"/>
                </a:cxn>
                <a:cxn ang="0">
                  <a:pos x="connsiteX3" y="connsiteY3"/>
                </a:cxn>
              </a:cxnLst>
              <a:rect l="l" t="t" r="r" b="b"/>
              <a:pathLst>
                <a:path w="16091" h="182527">
                  <a:moveTo>
                    <a:pt x="0" y="0"/>
                  </a:moveTo>
                  <a:lnTo>
                    <a:pt x="16092" y="0"/>
                  </a:lnTo>
                  <a:lnTo>
                    <a:pt x="16092" y="182528"/>
                  </a:lnTo>
                  <a:lnTo>
                    <a:pt x="0" y="182528"/>
                  </a:lnTo>
                  <a:close/>
                </a:path>
              </a:pathLst>
            </a:custGeom>
            <a:solidFill>
              <a:schemeClr val="accent2">
                <a:lumMod val="75000"/>
              </a:schemeClr>
            </a:solidFill>
            <a:ln w="1532"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2BCC616-D04C-A74D-B2CD-DB668A41B6B3}"/>
                </a:ext>
              </a:extLst>
            </p:cNvPr>
            <p:cNvSpPr/>
            <p:nvPr/>
          </p:nvSpPr>
          <p:spPr>
            <a:xfrm>
              <a:off x="6494006" y="5602168"/>
              <a:ext cx="16091" cy="182527"/>
            </a:xfrm>
            <a:custGeom>
              <a:avLst/>
              <a:gdLst>
                <a:gd name="connsiteX0" fmla="*/ 0 w 16091"/>
                <a:gd name="connsiteY0" fmla="*/ 0 h 182527"/>
                <a:gd name="connsiteX1" fmla="*/ 16092 w 16091"/>
                <a:gd name="connsiteY1" fmla="*/ 0 h 182527"/>
                <a:gd name="connsiteX2" fmla="*/ 16092 w 16091"/>
                <a:gd name="connsiteY2" fmla="*/ 182528 h 182527"/>
                <a:gd name="connsiteX3" fmla="*/ 0 w 16091"/>
                <a:gd name="connsiteY3" fmla="*/ 182528 h 182527"/>
              </a:gdLst>
              <a:ahLst/>
              <a:cxnLst>
                <a:cxn ang="0">
                  <a:pos x="connsiteX0" y="connsiteY0"/>
                </a:cxn>
                <a:cxn ang="0">
                  <a:pos x="connsiteX1" y="connsiteY1"/>
                </a:cxn>
                <a:cxn ang="0">
                  <a:pos x="connsiteX2" y="connsiteY2"/>
                </a:cxn>
                <a:cxn ang="0">
                  <a:pos x="connsiteX3" y="connsiteY3"/>
                </a:cxn>
              </a:cxnLst>
              <a:rect l="l" t="t" r="r" b="b"/>
              <a:pathLst>
                <a:path w="16091" h="182527">
                  <a:moveTo>
                    <a:pt x="0" y="0"/>
                  </a:moveTo>
                  <a:lnTo>
                    <a:pt x="16092" y="0"/>
                  </a:lnTo>
                  <a:lnTo>
                    <a:pt x="16092" y="182528"/>
                  </a:lnTo>
                  <a:lnTo>
                    <a:pt x="0" y="182528"/>
                  </a:lnTo>
                  <a:close/>
                </a:path>
              </a:pathLst>
            </a:custGeom>
            <a:solidFill>
              <a:schemeClr val="accent2">
                <a:lumMod val="75000"/>
              </a:schemeClr>
            </a:solidFill>
            <a:ln w="1532"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7C37271-5A3A-3158-8478-EA092C749A60}"/>
                </a:ext>
              </a:extLst>
            </p:cNvPr>
            <p:cNvSpPr/>
            <p:nvPr/>
          </p:nvSpPr>
          <p:spPr>
            <a:xfrm>
              <a:off x="6292934" y="5495962"/>
              <a:ext cx="41838" cy="73869"/>
            </a:xfrm>
            <a:custGeom>
              <a:avLst/>
              <a:gdLst>
                <a:gd name="connsiteX0" fmla="*/ 0 w 41838"/>
                <a:gd name="connsiteY0" fmla="*/ 0 h 73869"/>
                <a:gd name="connsiteX1" fmla="*/ 41838 w 41838"/>
                <a:gd name="connsiteY1" fmla="*/ 0 h 73869"/>
                <a:gd name="connsiteX2" fmla="*/ 41838 w 41838"/>
                <a:gd name="connsiteY2" fmla="*/ 73869 h 73869"/>
                <a:gd name="connsiteX3" fmla="*/ -1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8" y="0"/>
                  </a:lnTo>
                  <a:lnTo>
                    <a:pt x="41838" y="73869"/>
                  </a:lnTo>
                  <a:lnTo>
                    <a:pt x="-1"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6B7F4FE-CA55-3EF7-7C9A-A8BB453A74E4}"/>
                </a:ext>
              </a:extLst>
            </p:cNvPr>
            <p:cNvSpPr/>
            <p:nvPr/>
          </p:nvSpPr>
          <p:spPr>
            <a:xfrm>
              <a:off x="6346114"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49FF02E8-29B2-D41A-23B9-4E2AC99BD783}"/>
                </a:ext>
              </a:extLst>
            </p:cNvPr>
            <p:cNvSpPr/>
            <p:nvPr/>
          </p:nvSpPr>
          <p:spPr>
            <a:xfrm>
              <a:off x="6399140"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D444CA4-5E13-6B55-0AA8-16941D1E948C}"/>
                </a:ext>
              </a:extLst>
            </p:cNvPr>
            <p:cNvSpPr/>
            <p:nvPr/>
          </p:nvSpPr>
          <p:spPr>
            <a:xfrm>
              <a:off x="6452167" y="5495962"/>
              <a:ext cx="41838" cy="73869"/>
            </a:xfrm>
            <a:custGeom>
              <a:avLst/>
              <a:gdLst>
                <a:gd name="connsiteX0" fmla="*/ 0 w 41838"/>
                <a:gd name="connsiteY0" fmla="*/ 0 h 73869"/>
                <a:gd name="connsiteX1" fmla="*/ 41838 w 41838"/>
                <a:gd name="connsiteY1" fmla="*/ 0 h 73869"/>
                <a:gd name="connsiteX2" fmla="*/ 41838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8" y="0"/>
                  </a:lnTo>
                  <a:lnTo>
                    <a:pt x="41838"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90C2C4E-08A4-72A8-FF21-B01B27D68757}"/>
                </a:ext>
              </a:extLst>
            </p:cNvPr>
            <p:cNvSpPr/>
            <p:nvPr/>
          </p:nvSpPr>
          <p:spPr>
            <a:xfrm>
              <a:off x="6506113"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solidFill>
              <a:schemeClr val="accent2">
                <a:lumMod val="75000"/>
              </a:schemeClr>
            </a:solidFill>
            <a:ln w="1532"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1195048-4416-7E52-2BF4-B9F1DECEF0CA}"/>
                </a:ext>
              </a:extLst>
            </p:cNvPr>
            <p:cNvSpPr/>
            <p:nvPr/>
          </p:nvSpPr>
          <p:spPr>
            <a:xfrm>
              <a:off x="5596232" y="5535195"/>
              <a:ext cx="154635" cy="14712"/>
            </a:xfrm>
            <a:custGeom>
              <a:avLst/>
              <a:gdLst>
                <a:gd name="connsiteX0" fmla="*/ 0 w 154635"/>
                <a:gd name="connsiteY0" fmla="*/ 0 h 14712"/>
                <a:gd name="connsiteX1" fmla="*/ 154635 w 154635"/>
                <a:gd name="connsiteY1" fmla="*/ 0 h 14712"/>
                <a:gd name="connsiteX2" fmla="*/ 154635 w 154635"/>
                <a:gd name="connsiteY2" fmla="*/ 14713 h 14712"/>
                <a:gd name="connsiteX3" fmla="*/ 0 w 154635"/>
                <a:gd name="connsiteY3" fmla="*/ 14713 h 14712"/>
              </a:gdLst>
              <a:ahLst/>
              <a:cxnLst>
                <a:cxn ang="0">
                  <a:pos x="connsiteX0" y="connsiteY0"/>
                </a:cxn>
                <a:cxn ang="0">
                  <a:pos x="connsiteX1" y="connsiteY1"/>
                </a:cxn>
                <a:cxn ang="0">
                  <a:pos x="connsiteX2" y="connsiteY2"/>
                </a:cxn>
                <a:cxn ang="0">
                  <a:pos x="connsiteX3" y="connsiteY3"/>
                </a:cxn>
              </a:cxnLst>
              <a:rect l="l" t="t" r="r" b="b"/>
              <a:pathLst>
                <a:path w="154635" h="14712">
                  <a:moveTo>
                    <a:pt x="0" y="0"/>
                  </a:moveTo>
                  <a:lnTo>
                    <a:pt x="154635" y="0"/>
                  </a:lnTo>
                  <a:lnTo>
                    <a:pt x="154635" y="14713"/>
                  </a:lnTo>
                  <a:lnTo>
                    <a:pt x="0" y="14713"/>
                  </a:lnTo>
                  <a:close/>
                </a:path>
              </a:pathLst>
            </a:custGeom>
            <a:solidFill>
              <a:schemeClr val="accent2">
                <a:lumMod val="75000"/>
              </a:schemeClr>
            </a:solidFill>
            <a:ln w="1532"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D5B6437-8360-C533-43E2-E747DB78E4B8}"/>
                </a:ext>
              </a:extLst>
            </p:cNvPr>
            <p:cNvSpPr/>
            <p:nvPr/>
          </p:nvSpPr>
          <p:spPr>
            <a:xfrm>
              <a:off x="5595772" y="5535195"/>
              <a:ext cx="16091" cy="246895"/>
            </a:xfrm>
            <a:custGeom>
              <a:avLst/>
              <a:gdLst>
                <a:gd name="connsiteX0" fmla="*/ 0 w 16091"/>
                <a:gd name="connsiteY0" fmla="*/ 0 h 246895"/>
                <a:gd name="connsiteX1" fmla="*/ 16092 w 16091"/>
                <a:gd name="connsiteY1" fmla="*/ 0 h 246895"/>
                <a:gd name="connsiteX2" fmla="*/ 16092 w 16091"/>
                <a:gd name="connsiteY2" fmla="*/ 246895 h 246895"/>
                <a:gd name="connsiteX3" fmla="*/ 0 w 16091"/>
                <a:gd name="connsiteY3" fmla="*/ 246895 h 246895"/>
              </a:gdLst>
              <a:ahLst/>
              <a:cxnLst>
                <a:cxn ang="0">
                  <a:pos x="connsiteX0" y="connsiteY0"/>
                </a:cxn>
                <a:cxn ang="0">
                  <a:pos x="connsiteX1" y="connsiteY1"/>
                </a:cxn>
                <a:cxn ang="0">
                  <a:pos x="connsiteX2" y="connsiteY2"/>
                </a:cxn>
                <a:cxn ang="0">
                  <a:pos x="connsiteX3" y="connsiteY3"/>
                </a:cxn>
              </a:cxnLst>
              <a:rect l="l" t="t" r="r" b="b"/>
              <a:pathLst>
                <a:path w="16091" h="246895">
                  <a:moveTo>
                    <a:pt x="0" y="0"/>
                  </a:moveTo>
                  <a:lnTo>
                    <a:pt x="16092" y="0"/>
                  </a:lnTo>
                  <a:lnTo>
                    <a:pt x="16092" y="246895"/>
                  </a:lnTo>
                  <a:lnTo>
                    <a:pt x="0" y="246895"/>
                  </a:lnTo>
                  <a:close/>
                </a:path>
              </a:pathLst>
            </a:custGeom>
            <a:solidFill>
              <a:schemeClr val="accent2">
                <a:lumMod val="75000"/>
              </a:schemeClr>
            </a:solidFill>
            <a:ln w="1532"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BEF32F2-2B43-68D8-E8B3-90ABA94EC501}"/>
                </a:ext>
              </a:extLst>
            </p:cNvPr>
            <p:cNvSpPr/>
            <p:nvPr/>
          </p:nvSpPr>
          <p:spPr>
            <a:xfrm>
              <a:off x="5597458" y="5556651"/>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710B217-0C8D-B914-3CA6-021D15112D9F}"/>
                </a:ext>
              </a:extLst>
            </p:cNvPr>
            <p:cNvSpPr/>
            <p:nvPr/>
          </p:nvSpPr>
          <p:spPr>
            <a:xfrm>
              <a:off x="5597458" y="5568911"/>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3D17333-4D1E-9633-385E-4A12E3570AA4}"/>
                </a:ext>
              </a:extLst>
            </p:cNvPr>
            <p:cNvSpPr/>
            <p:nvPr/>
          </p:nvSpPr>
          <p:spPr>
            <a:xfrm>
              <a:off x="5597458" y="557979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99F8FD0-72E6-1FB6-9C7D-FDAB5ED3BC0C}"/>
                </a:ext>
              </a:extLst>
            </p:cNvPr>
            <p:cNvSpPr/>
            <p:nvPr/>
          </p:nvSpPr>
          <p:spPr>
            <a:xfrm>
              <a:off x="5597458" y="559082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13D88E1-AF8C-D726-3481-A1D45C72A57A}"/>
                </a:ext>
              </a:extLst>
            </p:cNvPr>
            <p:cNvSpPr/>
            <p:nvPr/>
          </p:nvSpPr>
          <p:spPr>
            <a:xfrm>
              <a:off x="5597458" y="559910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2A957FD-0F69-8E4E-6113-0CA45D6453F6}"/>
                </a:ext>
              </a:extLst>
            </p:cNvPr>
            <p:cNvSpPr/>
            <p:nvPr/>
          </p:nvSpPr>
          <p:spPr>
            <a:xfrm>
              <a:off x="5597458" y="5608145"/>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2CE91AF-311F-E309-ADFE-2B5430BE3B50}"/>
                </a:ext>
              </a:extLst>
            </p:cNvPr>
            <p:cNvSpPr/>
            <p:nvPr/>
          </p:nvSpPr>
          <p:spPr>
            <a:xfrm>
              <a:off x="5597305" y="5619026"/>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54953AFD-2D48-2C8A-FBA3-519AAA14D747}"/>
                </a:ext>
              </a:extLst>
            </p:cNvPr>
            <p:cNvSpPr/>
            <p:nvPr/>
          </p:nvSpPr>
          <p:spPr>
            <a:xfrm>
              <a:off x="5597305" y="563128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B104D15-C53F-CFE9-4ADF-376ADD6CB7EC}"/>
                </a:ext>
              </a:extLst>
            </p:cNvPr>
            <p:cNvSpPr/>
            <p:nvPr/>
          </p:nvSpPr>
          <p:spPr>
            <a:xfrm>
              <a:off x="5597305" y="564216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E64CCC0-674D-496E-72FF-E2133DE41F12}"/>
                </a:ext>
              </a:extLst>
            </p:cNvPr>
            <p:cNvSpPr/>
            <p:nvPr/>
          </p:nvSpPr>
          <p:spPr>
            <a:xfrm>
              <a:off x="5597305" y="5653202"/>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01CEB73-4D60-6E10-7F22-D66B01B613CD}"/>
                </a:ext>
              </a:extLst>
            </p:cNvPr>
            <p:cNvSpPr/>
            <p:nvPr/>
          </p:nvSpPr>
          <p:spPr>
            <a:xfrm>
              <a:off x="5597305" y="566147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B13159A-82C6-0C44-8EDF-C8AA29100A44}"/>
                </a:ext>
              </a:extLst>
            </p:cNvPr>
            <p:cNvSpPr/>
            <p:nvPr/>
          </p:nvSpPr>
          <p:spPr>
            <a:xfrm>
              <a:off x="5597305" y="5670520"/>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0F9C325-9B79-6575-E86C-6A26343154B2}"/>
                </a:ext>
              </a:extLst>
            </p:cNvPr>
            <p:cNvSpPr/>
            <p:nvPr/>
          </p:nvSpPr>
          <p:spPr>
            <a:xfrm>
              <a:off x="5597305" y="5679562"/>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C3CF5B0-C384-86B4-77FB-81DA95F63D21}"/>
                </a:ext>
              </a:extLst>
            </p:cNvPr>
            <p:cNvSpPr/>
            <p:nvPr/>
          </p:nvSpPr>
          <p:spPr>
            <a:xfrm>
              <a:off x="5597305" y="569182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B7D22F3C-C2D9-CE9B-BCBC-5D96C8445E99}"/>
                </a:ext>
              </a:extLst>
            </p:cNvPr>
            <p:cNvSpPr/>
            <p:nvPr/>
          </p:nvSpPr>
          <p:spPr>
            <a:xfrm>
              <a:off x="5597305" y="570285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60D9B5E-9FF4-0F40-BEFC-CBE92278E03B}"/>
                </a:ext>
              </a:extLst>
            </p:cNvPr>
            <p:cNvSpPr/>
            <p:nvPr/>
          </p:nvSpPr>
          <p:spPr>
            <a:xfrm>
              <a:off x="5597305" y="571373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E40D88B-8A84-319F-392A-0DAA5B5058A3}"/>
                </a:ext>
              </a:extLst>
            </p:cNvPr>
            <p:cNvSpPr/>
            <p:nvPr/>
          </p:nvSpPr>
          <p:spPr>
            <a:xfrm>
              <a:off x="5597305" y="572216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D34B7E5-E8DF-0BBB-2E84-7D79A5E72E74}"/>
                </a:ext>
              </a:extLst>
            </p:cNvPr>
            <p:cNvSpPr/>
            <p:nvPr/>
          </p:nvSpPr>
          <p:spPr>
            <a:xfrm>
              <a:off x="5597305" y="5731209"/>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solidFill>
              <a:schemeClr val="accent2">
                <a:lumMod val="75000"/>
              </a:schemeClr>
            </a:solidFill>
            <a:ln w="1532"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2420267-2256-78E7-5364-235E58217361}"/>
                </a:ext>
              </a:extLst>
            </p:cNvPr>
            <p:cNvSpPr/>
            <p:nvPr/>
          </p:nvSpPr>
          <p:spPr>
            <a:xfrm>
              <a:off x="5644661" y="5469601"/>
              <a:ext cx="189424" cy="78926"/>
            </a:xfrm>
            <a:custGeom>
              <a:avLst/>
              <a:gdLst>
                <a:gd name="connsiteX0" fmla="*/ 0 w 189424"/>
                <a:gd name="connsiteY0" fmla="*/ 72643 h 78926"/>
                <a:gd name="connsiteX1" fmla="*/ 186206 w 189424"/>
                <a:gd name="connsiteY1" fmla="*/ 0 h 78926"/>
                <a:gd name="connsiteX2" fmla="*/ 189425 w 189424"/>
                <a:gd name="connsiteY2" fmla="*/ 6284 h 78926"/>
                <a:gd name="connsiteX3" fmla="*/ 3219 w 189424"/>
                <a:gd name="connsiteY3" fmla="*/ 78927 h 78926"/>
              </a:gdLst>
              <a:ahLst/>
              <a:cxnLst>
                <a:cxn ang="0">
                  <a:pos x="connsiteX0" y="connsiteY0"/>
                </a:cxn>
                <a:cxn ang="0">
                  <a:pos x="connsiteX1" y="connsiteY1"/>
                </a:cxn>
                <a:cxn ang="0">
                  <a:pos x="connsiteX2" y="connsiteY2"/>
                </a:cxn>
                <a:cxn ang="0">
                  <a:pos x="connsiteX3" y="connsiteY3"/>
                </a:cxn>
              </a:cxnLst>
              <a:rect l="l" t="t" r="r" b="b"/>
              <a:pathLst>
                <a:path w="189424" h="78926">
                  <a:moveTo>
                    <a:pt x="0" y="72643"/>
                  </a:moveTo>
                  <a:lnTo>
                    <a:pt x="186206" y="0"/>
                  </a:lnTo>
                  <a:lnTo>
                    <a:pt x="189425" y="6284"/>
                  </a:lnTo>
                  <a:lnTo>
                    <a:pt x="3219" y="78927"/>
                  </a:lnTo>
                  <a:close/>
                </a:path>
              </a:pathLst>
            </a:custGeom>
            <a:solidFill>
              <a:schemeClr val="accent2">
                <a:lumMod val="75000"/>
              </a:schemeClr>
            </a:solidFill>
            <a:ln w="1532"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70B8872-BB93-FA8F-FE45-AF2B58A859CB}"/>
                </a:ext>
              </a:extLst>
            </p:cNvPr>
            <p:cNvSpPr/>
            <p:nvPr/>
          </p:nvSpPr>
          <p:spPr>
            <a:xfrm>
              <a:off x="5860445" y="5469601"/>
              <a:ext cx="147739" cy="56398"/>
            </a:xfrm>
            <a:custGeom>
              <a:avLst/>
              <a:gdLst>
                <a:gd name="connsiteX0" fmla="*/ 147739 w 147739"/>
                <a:gd name="connsiteY0" fmla="*/ 56398 h 56398"/>
                <a:gd name="connsiteX1" fmla="*/ 3372 w 147739"/>
                <a:gd name="connsiteY1" fmla="*/ 0 h 56398"/>
                <a:gd name="connsiteX2" fmla="*/ 0 w 147739"/>
                <a:gd name="connsiteY2" fmla="*/ 6284 h 56398"/>
                <a:gd name="connsiteX3" fmla="*/ 128429 w 147739"/>
                <a:gd name="connsiteY3" fmla="*/ 56398 h 56398"/>
              </a:gdLst>
              <a:ahLst/>
              <a:cxnLst>
                <a:cxn ang="0">
                  <a:pos x="connsiteX0" y="connsiteY0"/>
                </a:cxn>
                <a:cxn ang="0">
                  <a:pos x="connsiteX1" y="connsiteY1"/>
                </a:cxn>
                <a:cxn ang="0">
                  <a:pos x="connsiteX2" y="connsiteY2"/>
                </a:cxn>
                <a:cxn ang="0">
                  <a:pos x="connsiteX3" y="connsiteY3"/>
                </a:cxn>
              </a:cxnLst>
              <a:rect l="l" t="t" r="r" b="b"/>
              <a:pathLst>
                <a:path w="147739" h="56398">
                  <a:moveTo>
                    <a:pt x="147739" y="56398"/>
                  </a:moveTo>
                  <a:lnTo>
                    <a:pt x="3372" y="0"/>
                  </a:lnTo>
                  <a:lnTo>
                    <a:pt x="0" y="6284"/>
                  </a:lnTo>
                  <a:lnTo>
                    <a:pt x="128429" y="56398"/>
                  </a:lnTo>
                  <a:close/>
                </a:path>
              </a:pathLst>
            </a:custGeom>
            <a:solidFill>
              <a:schemeClr val="accent2">
                <a:lumMod val="75000"/>
              </a:schemeClr>
            </a:solidFill>
            <a:ln w="1532"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4269855-FAF2-1D2C-582D-3DD3CBED0F78}"/>
                </a:ext>
              </a:extLst>
            </p:cNvPr>
            <p:cNvSpPr/>
            <p:nvPr/>
          </p:nvSpPr>
          <p:spPr>
            <a:xfrm>
              <a:off x="5826422" y="5453969"/>
              <a:ext cx="42145" cy="6896"/>
            </a:xfrm>
            <a:custGeom>
              <a:avLst/>
              <a:gdLst>
                <a:gd name="connsiteX0" fmla="*/ 0 w 42145"/>
                <a:gd name="connsiteY0" fmla="*/ 0 h 6896"/>
                <a:gd name="connsiteX1" fmla="*/ 42145 w 42145"/>
                <a:gd name="connsiteY1" fmla="*/ 0 h 6896"/>
                <a:gd name="connsiteX2" fmla="*/ 42145 w 42145"/>
                <a:gd name="connsiteY2" fmla="*/ 6897 h 6896"/>
                <a:gd name="connsiteX3" fmla="*/ 0 w 42145"/>
                <a:gd name="connsiteY3" fmla="*/ 6897 h 6896"/>
              </a:gdLst>
              <a:ahLst/>
              <a:cxnLst>
                <a:cxn ang="0">
                  <a:pos x="connsiteX0" y="connsiteY0"/>
                </a:cxn>
                <a:cxn ang="0">
                  <a:pos x="connsiteX1" y="connsiteY1"/>
                </a:cxn>
                <a:cxn ang="0">
                  <a:pos x="connsiteX2" y="connsiteY2"/>
                </a:cxn>
                <a:cxn ang="0">
                  <a:pos x="connsiteX3" y="connsiteY3"/>
                </a:cxn>
              </a:cxnLst>
              <a:rect l="l" t="t" r="r" b="b"/>
              <a:pathLst>
                <a:path w="42145" h="6896">
                  <a:moveTo>
                    <a:pt x="0" y="0"/>
                  </a:moveTo>
                  <a:lnTo>
                    <a:pt x="42145" y="0"/>
                  </a:lnTo>
                  <a:lnTo>
                    <a:pt x="42145" y="6897"/>
                  </a:lnTo>
                  <a:lnTo>
                    <a:pt x="0" y="6897"/>
                  </a:lnTo>
                  <a:close/>
                </a:path>
              </a:pathLst>
            </a:custGeom>
            <a:solidFill>
              <a:schemeClr val="accent2">
                <a:lumMod val="75000"/>
              </a:schemeClr>
            </a:solidFill>
            <a:ln w="1532"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A3463C3-00F8-68E4-25A3-EF8A8F37E590}"/>
                </a:ext>
              </a:extLst>
            </p:cNvPr>
            <p:cNvSpPr/>
            <p:nvPr/>
          </p:nvSpPr>
          <p:spPr>
            <a:xfrm>
              <a:off x="5826422" y="5459487"/>
              <a:ext cx="7816" cy="16551"/>
            </a:xfrm>
            <a:custGeom>
              <a:avLst/>
              <a:gdLst>
                <a:gd name="connsiteX0" fmla="*/ 0 w 7816"/>
                <a:gd name="connsiteY0" fmla="*/ 0 h 16551"/>
                <a:gd name="connsiteX1" fmla="*/ 7816 w 7816"/>
                <a:gd name="connsiteY1" fmla="*/ 0 h 16551"/>
                <a:gd name="connsiteX2" fmla="*/ 7816 w 7816"/>
                <a:gd name="connsiteY2" fmla="*/ 16552 h 16551"/>
                <a:gd name="connsiteX3" fmla="*/ 0 w 7816"/>
                <a:gd name="connsiteY3" fmla="*/ 16552 h 16551"/>
              </a:gdLst>
              <a:ahLst/>
              <a:cxnLst>
                <a:cxn ang="0">
                  <a:pos x="connsiteX0" y="connsiteY0"/>
                </a:cxn>
                <a:cxn ang="0">
                  <a:pos x="connsiteX1" y="connsiteY1"/>
                </a:cxn>
                <a:cxn ang="0">
                  <a:pos x="connsiteX2" y="connsiteY2"/>
                </a:cxn>
                <a:cxn ang="0">
                  <a:pos x="connsiteX3" y="connsiteY3"/>
                </a:cxn>
              </a:cxnLst>
              <a:rect l="l" t="t" r="r" b="b"/>
              <a:pathLst>
                <a:path w="7816" h="16551">
                  <a:moveTo>
                    <a:pt x="0" y="0"/>
                  </a:moveTo>
                  <a:lnTo>
                    <a:pt x="7816" y="0"/>
                  </a:lnTo>
                  <a:lnTo>
                    <a:pt x="7816" y="16552"/>
                  </a:lnTo>
                  <a:lnTo>
                    <a:pt x="0" y="16552"/>
                  </a:lnTo>
                  <a:close/>
                </a:path>
              </a:pathLst>
            </a:custGeom>
            <a:solidFill>
              <a:schemeClr val="accent2">
                <a:lumMod val="75000"/>
              </a:schemeClr>
            </a:solidFill>
            <a:ln w="1532"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3BDAF24-1CE3-459B-0E39-659F1CBCF928}"/>
                </a:ext>
              </a:extLst>
            </p:cNvPr>
            <p:cNvSpPr/>
            <p:nvPr/>
          </p:nvSpPr>
          <p:spPr>
            <a:xfrm>
              <a:off x="5860752" y="5459487"/>
              <a:ext cx="7816" cy="16551"/>
            </a:xfrm>
            <a:custGeom>
              <a:avLst/>
              <a:gdLst>
                <a:gd name="connsiteX0" fmla="*/ 0 w 7816"/>
                <a:gd name="connsiteY0" fmla="*/ 0 h 16551"/>
                <a:gd name="connsiteX1" fmla="*/ 7816 w 7816"/>
                <a:gd name="connsiteY1" fmla="*/ 0 h 16551"/>
                <a:gd name="connsiteX2" fmla="*/ 7816 w 7816"/>
                <a:gd name="connsiteY2" fmla="*/ 16552 h 16551"/>
                <a:gd name="connsiteX3" fmla="*/ 0 w 7816"/>
                <a:gd name="connsiteY3" fmla="*/ 16552 h 16551"/>
              </a:gdLst>
              <a:ahLst/>
              <a:cxnLst>
                <a:cxn ang="0">
                  <a:pos x="connsiteX0" y="connsiteY0"/>
                </a:cxn>
                <a:cxn ang="0">
                  <a:pos x="connsiteX1" y="connsiteY1"/>
                </a:cxn>
                <a:cxn ang="0">
                  <a:pos x="connsiteX2" y="connsiteY2"/>
                </a:cxn>
                <a:cxn ang="0">
                  <a:pos x="connsiteX3" y="connsiteY3"/>
                </a:cxn>
              </a:cxnLst>
              <a:rect l="l" t="t" r="r" b="b"/>
              <a:pathLst>
                <a:path w="7816" h="16551">
                  <a:moveTo>
                    <a:pt x="0" y="0"/>
                  </a:moveTo>
                  <a:lnTo>
                    <a:pt x="7816" y="0"/>
                  </a:lnTo>
                  <a:lnTo>
                    <a:pt x="7816" y="16552"/>
                  </a:lnTo>
                  <a:lnTo>
                    <a:pt x="0" y="16552"/>
                  </a:lnTo>
                  <a:close/>
                </a:path>
              </a:pathLst>
            </a:custGeom>
            <a:solidFill>
              <a:schemeClr val="accent2">
                <a:lumMod val="75000"/>
              </a:schemeClr>
            </a:solidFill>
            <a:ln w="1532"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8DFC708-AFAD-C8A8-0580-59795D7724E7}"/>
                </a:ext>
              </a:extLst>
            </p:cNvPr>
            <p:cNvSpPr/>
            <p:nvPr/>
          </p:nvSpPr>
          <p:spPr>
            <a:xfrm>
              <a:off x="2671034" y="5635884"/>
              <a:ext cx="191263" cy="147738"/>
            </a:xfrm>
            <a:custGeom>
              <a:avLst/>
              <a:gdLst>
                <a:gd name="connsiteX0" fmla="*/ 20383 w 191263"/>
                <a:gd name="connsiteY0" fmla="*/ 25287 h 147738"/>
                <a:gd name="connsiteX1" fmla="*/ 10575 w 191263"/>
                <a:gd name="connsiteY1" fmla="*/ 26207 h 147738"/>
                <a:gd name="connsiteX2" fmla="*/ 4598 w 191263"/>
                <a:gd name="connsiteY2" fmla="*/ 31111 h 147738"/>
                <a:gd name="connsiteX3" fmla="*/ 7816 w 191263"/>
                <a:gd name="connsiteY3" fmla="*/ 32950 h 147738"/>
                <a:gd name="connsiteX4" fmla="*/ 7816 w 191263"/>
                <a:gd name="connsiteY4" fmla="*/ 37854 h 147738"/>
                <a:gd name="connsiteX5" fmla="*/ 1839 w 191263"/>
                <a:gd name="connsiteY5" fmla="*/ 43525 h 147738"/>
                <a:gd name="connsiteX6" fmla="*/ 0 w 191263"/>
                <a:gd name="connsiteY6" fmla="*/ 49655 h 147738"/>
                <a:gd name="connsiteX7" fmla="*/ 3525 w 191263"/>
                <a:gd name="connsiteY7" fmla="*/ 53027 h 147738"/>
                <a:gd name="connsiteX8" fmla="*/ 12567 w 191263"/>
                <a:gd name="connsiteY8" fmla="*/ 52720 h 147738"/>
                <a:gd name="connsiteX9" fmla="*/ 17165 w 191263"/>
                <a:gd name="connsiteY9" fmla="*/ 54406 h 147738"/>
                <a:gd name="connsiteX10" fmla="*/ 26667 w 191263"/>
                <a:gd name="connsiteY10" fmla="*/ 68812 h 147738"/>
                <a:gd name="connsiteX11" fmla="*/ 46590 w 191263"/>
                <a:gd name="connsiteY11" fmla="*/ 77394 h 147738"/>
                <a:gd name="connsiteX12" fmla="*/ 67893 w 191263"/>
                <a:gd name="connsiteY12" fmla="*/ 80000 h 147738"/>
                <a:gd name="connsiteX13" fmla="*/ 78007 w 191263"/>
                <a:gd name="connsiteY13" fmla="*/ 78774 h 147738"/>
                <a:gd name="connsiteX14" fmla="*/ 81072 w 191263"/>
                <a:gd name="connsiteY14" fmla="*/ 87816 h 147738"/>
                <a:gd name="connsiteX15" fmla="*/ 86590 w 191263"/>
                <a:gd name="connsiteY15" fmla="*/ 91800 h 147738"/>
                <a:gd name="connsiteX16" fmla="*/ 86590 w 191263"/>
                <a:gd name="connsiteY16" fmla="*/ 95172 h 147738"/>
                <a:gd name="connsiteX17" fmla="*/ 86590 w 191263"/>
                <a:gd name="connsiteY17" fmla="*/ 99157 h 147738"/>
                <a:gd name="connsiteX18" fmla="*/ 84751 w 191263"/>
                <a:gd name="connsiteY18" fmla="*/ 106053 h 147738"/>
                <a:gd name="connsiteX19" fmla="*/ 75555 w 191263"/>
                <a:gd name="connsiteY19" fmla="*/ 112030 h 147738"/>
                <a:gd name="connsiteX20" fmla="*/ 53486 w 191263"/>
                <a:gd name="connsiteY20" fmla="*/ 113256 h 147738"/>
                <a:gd name="connsiteX21" fmla="*/ 50728 w 191263"/>
                <a:gd name="connsiteY21" fmla="*/ 147739 h 147738"/>
                <a:gd name="connsiteX22" fmla="*/ 191264 w 191263"/>
                <a:gd name="connsiteY22" fmla="*/ 147739 h 147738"/>
                <a:gd name="connsiteX23" fmla="*/ 186666 w 191263"/>
                <a:gd name="connsiteY23" fmla="*/ 110191 h 147738"/>
                <a:gd name="connsiteX24" fmla="*/ 155095 w 191263"/>
                <a:gd name="connsiteY24" fmla="*/ 105900 h 147738"/>
                <a:gd name="connsiteX25" fmla="*/ 154329 w 191263"/>
                <a:gd name="connsiteY25" fmla="*/ 101609 h 147738"/>
                <a:gd name="connsiteX26" fmla="*/ 162298 w 191263"/>
                <a:gd name="connsiteY26" fmla="*/ 91647 h 147738"/>
                <a:gd name="connsiteX27" fmla="*/ 163064 w 191263"/>
                <a:gd name="connsiteY27" fmla="*/ 79080 h 147738"/>
                <a:gd name="connsiteX28" fmla="*/ 172873 w 191263"/>
                <a:gd name="connsiteY28" fmla="*/ 62222 h 147738"/>
                <a:gd name="connsiteX29" fmla="*/ 172720 w 191263"/>
                <a:gd name="connsiteY29" fmla="*/ 59310 h 147738"/>
                <a:gd name="connsiteX30" fmla="*/ 177011 w 191263"/>
                <a:gd name="connsiteY30" fmla="*/ 56551 h 147738"/>
                <a:gd name="connsiteX31" fmla="*/ 173792 w 191263"/>
                <a:gd name="connsiteY31" fmla="*/ 48122 h 147738"/>
                <a:gd name="connsiteX32" fmla="*/ 170114 w 191263"/>
                <a:gd name="connsiteY32" fmla="*/ 44904 h 147738"/>
                <a:gd name="connsiteX33" fmla="*/ 170114 w 191263"/>
                <a:gd name="connsiteY33" fmla="*/ 38927 h 147738"/>
                <a:gd name="connsiteX34" fmla="*/ 167356 w 191263"/>
                <a:gd name="connsiteY34" fmla="*/ 47663 h 147738"/>
                <a:gd name="connsiteX35" fmla="*/ 165670 w 191263"/>
                <a:gd name="connsiteY35" fmla="*/ 32184 h 147738"/>
                <a:gd name="connsiteX36" fmla="*/ 165363 w 191263"/>
                <a:gd name="connsiteY36" fmla="*/ 23908 h 147738"/>
                <a:gd name="connsiteX37" fmla="*/ 162298 w 191263"/>
                <a:gd name="connsiteY37" fmla="*/ 18544 h 147738"/>
                <a:gd name="connsiteX38" fmla="*/ 155095 w 191263"/>
                <a:gd name="connsiteY38" fmla="*/ 15632 h 147738"/>
                <a:gd name="connsiteX39" fmla="*/ 148352 w 191263"/>
                <a:gd name="connsiteY39" fmla="*/ 14713 h 147738"/>
                <a:gd name="connsiteX40" fmla="*/ 143754 w 191263"/>
                <a:gd name="connsiteY40" fmla="*/ 18850 h 147738"/>
                <a:gd name="connsiteX41" fmla="*/ 139923 w 191263"/>
                <a:gd name="connsiteY41" fmla="*/ 27126 h 147738"/>
                <a:gd name="connsiteX42" fmla="*/ 135632 w 191263"/>
                <a:gd name="connsiteY42" fmla="*/ 33563 h 147738"/>
                <a:gd name="connsiteX43" fmla="*/ 128735 w 191263"/>
                <a:gd name="connsiteY43" fmla="*/ 35096 h 147738"/>
                <a:gd name="connsiteX44" fmla="*/ 120919 w 191263"/>
                <a:gd name="connsiteY44" fmla="*/ 20536 h 147738"/>
                <a:gd name="connsiteX45" fmla="*/ 118467 w 191263"/>
                <a:gd name="connsiteY45" fmla="*/ 10881 h 147738"/>
                <a:gd name="connsiteX46" fmla="*/ 110957 w 191263"/>
                <a:gd name="connsiteY46" fmla="*/ 1839 h 147738"/>
                <a:gd name="connsiteX47" fmla="*/ 103295 w 191263"/>
                <a:gd name="connsiteY47" fmla="*/ 0 h 147738"/>
                <a:gd name="connsiteX48" fmla="*/ 93793 w 191263"/>
                <a:gd name="connsiteY48" fmla="*/ 8123 h 147738"/>
                <a:gd name="connsiteX49" fmla="*/ 91954 w 191263"/>
                <a:gd name="connsiteY49" fmla="*/ 11954 h 147738"/>
                <a:gd name="connsiteX50" fmla="*/ 87509 w 191263"/>
                <a:gd name="connsiteY50" fmla="*/ 19923 h 147738"/>
                <a:gd name="connsiteX51" fmla="*/ 70498 w 191263"/>
                <a:gd name="connsiteY51" fmla="*/ 33870 h 147738"/>
                <a:gd name="connsiteX52" fmla="*/ 63908 w 191263"/>
                <a:gd name="connsiteY52" fmla="*/ 40000 h 147738"/>
                <a:gd name="connsiteX53" fmla="*/ 51188 w 191263"/>
                <a:gd name="connsiteY53" fmla="*/ 35709 h 147738"/>
                <a:gd name="connsiteX54" fmla="*/ 43525 w 191263"/>
                <a:gd name="connsiteY54" fmla="*/ 26054 h 147738"/>
                <a:gd name="connsiteX55" fmla="*/ 32031 w 191263"/>
                <a:gd name="connsiteY55" fmla="*/ 22988 h 147738"/>
                <a:gd name="connsiteX56" fmla="*/ 27126 w 191263"/>
                <a:gd name="connsiteY56" fmla="*/ 23295 h 147738"/>
                <a:gd name="connsiteX57" fmla="*/ 20383 w 191263"/>
                <a:gd name="connsiteY57" fmla="*/ 25287 h 147738"/>
                <a:gd name="connsiteX58" fmla="*/ 20383 w 191263"/>
                <a:gd name="connsiteY58" fmla="*/ 25287 h 147738"/>
                <a:gd name="connsiteX59" fmla="*/ 144980 w 191263"/>
                <a:gd name="connsiteY59" fmla="*/ 84138 h 147738"/>
                <a:gd name="connsiteX60" fmla="*/ 149884 w 191263"/>
                <a:gd name="connsiteY60" fmla="*/ 92107 h 147738"/>
                <a:gd name="connsiteX61" fmla="*/ 146666 w 191263"/>
                <a:gd name="connsiteY61" fmla="*/ 97777 h 147738"/>
                <a:gd name="connsiteX62" fmla="*/ 141455 w 191263"/>
                <a:gd name="connsiteY62" fmla="*/ 102068 h 147738"/>
                <a:gd name="connsiteX63" fmla="*/ 131187 w 191263"/>
                <a:gd name="connsiteY63" fmla="*/ 103754 h 147738"/>
                <a:gd name="connsiteX64" fmla="*/ 129808 w 191263"/>
                <a:gd name="connsiteY64" fmla="*/ 100383 h 147738"/>
                <a:gd name="connsiteX65" fmla="*/ 138237 w 191263"/>
                <a:gd name="connsiteY65" fmla="*/ 93486 h 147738"/>
                <a:gd name="connsiteX66" fmla="*/ 144980 w 191263"/>
                <a:gd name="connsiteY66" fmla="*/ 84138 h 147738"/>
                <a:gd name="connsiteX67" fmla="*/ 144980 w 191263"/>
                <a:gd name="connsiteY67" fmla="*/ 84138 h 147738"/>
                <a:gd name="connsiteX68" fmla="*/ 93793 w 191263"/>
                <a:gd name="connsiteY68" fmla="*/ 88122 h 147738"/>
                <a:gd name="connsiteX69" fmla="*/ 98390 w 191263"/>
                <a:gd name="connsiteY69" fmla="*/ 91187 h 147738"/>
                <a:gd name="connsiteX70" fmla="*/ 100843 w 191263"/>
                <a:gd name="connsiteY70" fmla="*/ 96551 h 147738"/>
                <a:gd name="connsiteX71" fmla="*/ 103908 w 191263"/>
                <a:gd name="connsiteY71" fmla="*/ 101915 h 147738"/>
                <a:gd name="connsiteX72" fmla="*/ 103141 w 191263"/>
                <a:gd name="connsiteY72" fmla="*/ 104980 h 147738"/>
                <a:gd name="connsiteX73" fmla="*/ 96858 w 191263"/>
                <a:gd name="connsiteY73" fmla="*/ 104521 h 147738"/>
                <a:gd name="connsiteX74" fmla="*/ 93027 w 191263"/>
                <a:gd name="connsiteY74" fmla="*/ 104214 h 147738"/>
                <a:gd name="connsiteX75" fmla="*/ 90268 w 191263"/>
                <a:gd name="connsiteY75" fmla="*/ 98237 h 147738"/>
                <a:gd name="connsiteX76" fmla="*/ 94406 w 191263"/>
                <a:gd name="connsiteY76" fmla="*/ 91341 h 147738"/>
                <a:gd name="connsiteX77" fmla="*/ 93793 w 191263"/>
                <a:gd name="connsiteY77" fmla="*/ 88122 h 147738"/>
                <a:gd name="connsiteX78" fmla="*/ 93793 w 191263"/>
                <a:gd name="connsiteY78" fmla="*/ 88122 h 147738"/>
                <a:gd name="connsiteX79" fmla="*/ 106666 w 191263"/>
                <a:gd name="connsiteY79" fmla="*/ 75862 h 147738"/>
                <a:gd name="connsiteX80" fmla="*/ 119387 w 191263"/>
                <a:gd name="connsiteY80" fmla="*/ 70651 h 147738"/>
                <a:gd name="connsiteX81" fmla="*/ 131034 w 191263"/>
                <a:gd name="connsiteY81" fmla="*/ 61915 h 147738"/>
                <a:gd name="connsiteX82" fmla="*/ 136245 w 191263"/>
                <a:gd name="connsiteY82" fmla="*/ 63754 h 147738"/>
                <a:gd name="connsiteX83" fmla="*/ 135172 w 191263"/>
                <a:gd name="connsiteY83" fmla="*/ 75862 h 147738"/>
                <a:gd name="connsiteX84" fmla="*/ 136551 w 191263"/>
                <a:gd name="connsiteY84" fmla="*/ 84444 h 147738"/>
                <a:gd name="connsiteX85" fmla="*/ 129501 w 191263"/>
                <a:gd name="connsiteY85" fmla="*/ 93026 h 147738"/>
                <a:gd name="connsiteX86" fmla="*/ 118620 w 191263"/>
                <a:gd name="connsiteY86" fmla="*/ 106206 h 147738"/>
                <a:gd name="connsiteX87" fmla="*/ 116168 w 191263"/>
                <a:gd name="connsiteY87" fmla="*/ 108505 h 147738"/>
                <a:gd name="connsiteX88" fmla="*/ 111570 w 191263"/>
                <a:gd name="connsiteY88" fmla="*/ 109731 h 147738"/>
                <a:gd name="connsiteX89" fmla="*/ 108505 w 191263"/>
                <a:gd name="connsiteY89" fmla="*/ 97624 h 147738"/>
                <a:gd name="connsiteX90" fmla="*/ 106666 w 191263"/>
                <a:gd name="connsiteY90" fmla="*/ 91187 h 147738"/>
                <a:gd name="connsiteX91" fmla="*/ 106666 w 191263"/>
                <a:gd name="connsiteY91" fmla="*/ 75862 h 1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3" h="147738">
                  <a:moveTo>
                    <a:pt x="20383" y="25287"/>
                  </a:moveTo>
                  <a:cubicBezTo>
                    <a:pt x="20383" y="25287"/>
                    <a:pt x="14100" y="24521"/>
                    <a:pt x="10575" y="26207"/>
                  </a:cubicBezTo>
                  <a:cubicBezTo>
                    <a:pt x="7050" y="27893"/>
                    <a:pt x="4598" y="31111"/>
                    <a:pt x="4598" y="31111"/>
                  </a:cubicBezTo>
                  <a:lnTo>
                    <a:pt x="7816" y="32950"/>
                  </a:lnTo>
                  <a:cubicBezTo>
                    <a:pt x="7816" y="32950"/>
                    <a:pt x="8429" y="36475"/>
                    <a:pt x="7816" y="37854"/>
                  </a:cubicBezTo>
                  <a:cubicBezTo>
                    <a:pt x="7203" y="39233"/>
                    <a:pt x="1839" y="43525"/>
                    <a:pt x="1839" y="43525"/>
                  </a:cubicBezTo>
                  <a:lnTo>
                    <a:pt x="0" y="49655"/>
                  </a:lnTo>
                  <a:lnTo>
                    <a:pt x="3525" y="53027"/>
                  </a:lnTo>
                  <a:lnTo>
                    <a:pt x="12567" y="52720"/>
                  </a:lnTo>
                  <a:lnTo>
                    <a:pt x="17165" y="54406"/>
                  </a:lnTo>
                  <a:cubicBezTo>
                    <a:pt x="17165" y="54406"/>
                    <a:pt x="22375" y="66513"/>
                    <a:pt x="26667" y="68812"/>
                  </a:cubicBezTo>
                  <a:cubicBezTo>
                    <a:pt x="30958" y="71111"/>
                    <a:pt x="41379" y="76168"/>
                    <a:pt x="46590" y="77394"/>
                  </a:cubicBezTo>
                  <a:cubicBezTo>
                    <a:pt x="51801" y="78620"/>
                    <a:pt x="63142" y="80459"/>
                    <a:pt x="67893" y="80000"/>
                  </a:cubicBezTo>
                  <a:cubicBezTo>
                    <a:pt x="72490" y="79540"/>
                    <a:pt x="78007" y="78774"/>
                    <a:pt x="78007" y="78774"/>
                  </a:cubicBezTo>
                  <a:cubicBezTo>
                    <a:pt x="78007" y="78774"/>
                    <a:pt x="80153" y="86590"/>
                    <a:pt x="81072" y="87816"/>
                  </a:cubicBezTo>
                  <a:cubicBezTo>
                    <a:pt x="81839" y="89042"/>
                    <a:pt x="86590" y="91800"/>
                    <a:pt x="86590" y="91800"/>
                  </a:cubicBezTo>
                  <a:lnTo>
                    <a:pt x="86590" y="95172"/>
                  </a:lnTo>
                  <a:lnTo>
                    <a:pt x="86590" y="99157"/>
                  </a:lnTo>
                  <a:lnTo>
                    <a:pt x="84751" y="106053"/>
                  </a:lnTo>
                  <a:lnTo>
                    <a:pt x="75555" y="112030"/>
                  </a:lnTo>
                  <a:lnTo>
                    <a:pt x="53486" y="113256"/>
                  </a:lnTo>
                  <a:lnTo>
                    <a:pt x="50728" y="147739"/>
                  </a:lnTo>
                  <a:lnTo>
                    <a:pt x="191264" y="147739"/>
                  </a:lnTo>
                  <a:lnTo>
                    <a:pt x="186666" y="110191"/>
                  </a:lnTo>
                  <a:lnTo>
                    <a:pt x="155095" y="105900"/>
                  </a:lnTo>
                  <a:lnTo>
                    <a:pt x="154329" y="101609"/>
                  </a:lnTo>
                  <a:lnTo>
                    <a:pt x="162298" y="91647"/>
                  </a:lnTo>
                  <a:cubicBezTo>
                    <a:pt x="162298" y="91647"/>
                    <a:pt x="157701" y="87816"/>
                    <a:pt x="163064" y="79080"/>
                  </a:cubicBezTo>
                  <a:cubicBezTo>
                    <a:pt x="168582" y="70344"/>
                    <a:pt x="172873" y="64674"/>
                    <a:pt x="172873" y="62222"/>
                  </a:cubicBezTo>
                  <a:cubicBezTo>
                    <a:pt x="172873" y="59923"/>
                    <a:pt x="172720" y="59310"/>
                    <a:pt x="172720" y="59310"/>
                  </a:cubicBezTo>
                  <a:cubicBezTo>
                    <a:pt x="172720" y="59310"/>
                    <a:pt x="177011" y="58850"/>
                    <a:pt x="177011" y="56551"/>
                  </a:cubicBezTo>
                  <a:cubicBezTo>
                    <a:pt x="177164" y="54253"/>
                    <a:pt x="175938" y="49042"/>
                    <a:pt x="173792" y="48122"/>
                  </a:cubicBezTo>
                  <a:cubicBezTo>
                    <a:pt x="171647" y="47356"/>
                    <a:pt x="170421" y="45824"/>
                    <a:pt x="170114" y="44904"/>
                  </a:cubicBezTo>
                  <a:cubicBezTo>
                    <a:pt x="169808" y="43984"/>
                    <a:pt x="170114" y="38927"/>
                    <a:pt x="170114" y="38927"/>
                  </a:cubicBezTo>
                  <a:cubicBezTo>
                    <a:pt x="170114" y="38927"/>
                    <a:pt x="167356" y="47356"/>
                    <a:pt x="167356" y="47663"/>
                  </a:cubicBezTo>
                  <a:cubicBezTo>
                    <a:pt x="167356" y="47969"/>
                    <a:pt x="166130" y="34023"/>
                    <a:pt x="165670" y="32184"/>
                  </a:cubicBezTo>
                  <a:cubicBezTo>
                    <a:pt x="165210" y="30345"/>
                    <a:pt x="165823" y="26054"/>
                    <a:pt x="165363" y="23908"/>
                  </a:cubicBezTo>
                  <a:cubicBezTo>
                    <a:pt x="164750" y="21609"/>
                    <a:pt x="163524" y="19463"/>
                    <a:pt x="162298" y="18544"/>
                  </a:cubicBezTo>
                  <a:cubicBezTo>
                    <a:pt x="160919" y="17624"/>
                    <a:pt x="156321" y="15632"/>
                    <a:pt x="155095" y="15632"/>
                  </a:cubicBezTo>
                  <a:cubicBezTo>
                    <a:pt x="153869" y="15632"/>
                    <a:pt x="150651" y="14100"/>
                    <a:pt x="148352" y="14713"/>
                  </a:cubicBezTo>
                  <a:cubicBezTo>
                    <a:pt x="146053" y="15326"/>
                    <a:pt x="144367" y="17471"/>
                    <a:pt x="143754" y="18850"/>
                  </a:cubicBezTo>
                  <a:cubicBezTo>
                    <a:pt x="143141" y="20230"/>
                    <a:pt x="140689" y="24827"/>
                    <a:pt x="139923" y="27126"/>
                  </a:cubicBezTo>
                  <a:cubicBezTo>
                    <a:pt x="139157" y="29425"/>
                    <a:pt x="137624" y="32950"/>
                    <a:pt x="135632" y="33563"/>
                  </a:cubicBezTo>
                  <a:cubicBezTo>
                    <a:pt x="133639" y="34329"/>
                    <a:pt x="129961" y="36628"/>
                    <a:pt x="128735" y="35096"/>
                  </a:cubicBezTo>
                  <a:cubicBezTo>
                    <a:pt x="127509" y="33563"/>
                    <a:pt x="121225" y="28352"/>
                    <a:pt x="120919" y="20536"/>
                  </a:cubicBezTo>
                  <a:cubicBezTo>
                    <a:pt x="120613" y="12720"/>
                    <a:pt x="118620" y="12567"/>
                    <a:pt x="118467" y="10881"/>
                  </a:cubicBezTo>
                  <a:cubicBezTo>
                    <a:pt x="118314" y="9042"/>
                    <a:pt x="115862" y="2759"/>
                    <a:pt x="110957" y="1839"/>
                  </a:cubicBezTo>
                  <a:cubicBezTo>
                    <a:pt x="106053" y="919"/>
                    <a:pt x="104521" y="0"/>
                    <a:pt x="103295" y="0"/>
                  </a:cubicBezTo>
                  <a:cubicBezTo>
                    <a:pt x="102068" y="0"/>
                    <a:pt x="93793" y="8123"/>
                    <a:pt x="93793" y="8123"/>
                  </a:cubicBezTo>
                  <a:cubicBezTo>
                    <a:pt x="93793" y="8123"/>
                    <a:pt x="93639" y="8123"/>
                    <a:pt x="91954" y="11954"/>
                  </a:cubicBezTo>
                  <a:cubicBezTo>
                    <a:pt x="90115" y="15785"/>
                    <a:pt x="90115" y="15785"/>
                    <a:pt x="87509" y="19923"/>
                  </a:cubicBezTo>
                  <a:cubicBezTo>
                    <a:pt x="84751" y="24061"/>
                    <a:pt x="74482" y="29119"/>
                    <a:pt x="70498" y="33870"/>
                  </a:cubicBezTo>
                  <a:cubicBezTo>
                    <a:pt x="66360" y="38620"/>
                    <a:pt x="69425" y="39847"/>
                    <a:pt x="63908" y="40000"/>
                  </a:cubicBezTo>
                  <a:cubicBezTo>
                    <a:pt x="58391" y="40306"/>
                    <a:pt x="56245" y="41226"/>
                    <a:pt x="51188" y="35709"/>
                  </a:cubicBezTo>
                  <a:cubicBezTo>
                    <a:pt x="45977" y="30345"/>
                    <a:pt x="48122" y="28199"/>
                    <a:pt x="43525" y="26054"/>
                  </a:cubicBezTo>
                  <a:cubicBezTo>
                    <a:pt x="38927" y="23908"/>
                    <a:pt x="33410" y="22988"/>
                    <a:pt x="32031" y="22988"/>
                  </a:cubicBezTo>
                  <a:cubicBezTo>
                    <a:pt x="30651" y="22988"/>
                    <a:pt x="27126" y="23295"/>
                    <a:pt x="27126" y="23295"/>
                  </a:cubicBezTo>
                  <a:lnTo>
                    <a:pt x="20383" y="25287"/>
                  </a:lnTo>
                  <a:lnTo>
                    <a:pt x="20383" y="25287"/>
                  </a:lnTo>
                  <a:close/>
                  <a:moveTo>
                    <a:pt x="144980" y="84138"/>
                  </a:moveTo>
                  <a:cubicBezTo>
                    <a:pt x="144980" y="84138"/>
                    <a:pt x="149884" y="91034"/>
                    <a:pt x="149884" y="92107"/>
                  </a:cubicBezTo>
                  <a:cubicBezTo>
                    <a:pt x="149884" y="93333"/>
                    <a:pt x="148505" y="95478"/>
                    <a:pt x="146666" y="97777"/>
                  </a:cubicBezTo>
                  <a:cubicBezTo>
                    <a:pt x="144827" y="100076"/>
                    <a:pt x="141455" y="102068"/>
                    <a:pt x="141455" y="102068"/>
                  </a:cubicBezTo>
                  <a:cubicBezTo>
                    <a:pt x="141455" y="102068"/>
                    <a:pt x="136551" y="103295"/>
                    <a:pt x="131187" y="103754"/>
                  </a:cubicBezTo>
                  <a:cubicBezTo>
                    <a:pt x="125823" y="104214"/>
                    <a:pt x="129808" y="100383"/>
                    <a:pt x="129808" y="100383"/>
                  </a:cubicBezTo>
                  <a:lnTo>
                    <a:pt x="138237" y="93486"/>
                  </a:lnTo>
                  <a:lnTo>
                    <a:pt x="144980" y="84138"/>
                  </a:lnTo>
                  <a:lnTo>
                    <a:pt x="144980" y="84138"/>
                  </a:lnTo>
                  <a:close/>
                  <a:moveTo>
                    <a:pt x="93793" y="88122"/>
                  </a:moveTo>
                  <a:cubicBezTo>
                    <a:pt x="93793" y="88122"/>
                    <a:pt x="97318" y="89348"/>
                    <a:pt x="98390" y="91187"/>
                  </a:cubicBezTo>
                  <a:cubicBezTo>
                    <a:pt x="99463" y="93026"/>
                    <a:pt x="99157" y="94559"/>
                    <a:pt x="100843" y="96551"/>
                  </a:cubicBezTo>
                  <a:cubicBezTo>
                    <a:pt x="102528" y="98697"/>
                    <a:pt x="103908" y="101915"/>
                    <a:pt x="103908" y="101915"/>
                  </a:cubicBezTo>
                  <a:cubicBezTo>
                    <a:pt x="103908" y="101915"/>
                    <a:pt x="104521" y="104827"/>
                    <a:pt x="103141" y="104980"/>
                  </a:cubicBezTo>
                  <a:cubicBezTo>
                    <a:pt x="101762" y="105287"/>
                    <a:pt x="98850" y="104674"/>
                    <a:pt x="96858" y="104521"/>
                  </a:cubicBezTo>
                  <a:cubicBezTo>
                    <a:pt x="95019" y="104214"/>
                    <a:pt x="93027" y="104214"/>
                    <a:pt x="93027" y="104214"/>
                  </a:cubicBezTo>
                  <a:cubicBezTo>
                    <a:pt x="93027" y="104214"/>
                    <a:pt x="89961" y="99770"/>
                    <a:pt x="90268" y="98237"/>
                  </a:cubicBezTo>
                  <a:cubicBezTo>
                    <a:pt x="90574" y="96858"/>
                    <a:pt x="92413" y="93793"/>
                    <a:pt x="94406" y="91341"/>
                  </a:cubicBezTo>
                  <a:cubicBezTo>
                    <a:pt x="96245" y="89195"/>
                    <a:pt x="93793" y="88122"/>
                    <a:pt x="93793" y="88122"/>
                  </a:cubicBezTo>
                  <a:lnTo>
                    <a:pt x="93793" y="88122"/>
                  </a:lnTo>
                  <a:close/>
                  <a:moveTo>
                    <a:pt x="106666" y="75862"/>
                  </a:moveTo>
                  <a:cubicBezTo>
                    <a:pt x="106666" y="75862"/>
                    <a:pt x="117548" y="71571"/>
                    <a:pt x="119387" y="70651"/>
                  </a:cubicBezTo>
                  <a:cubicBezTo>
                    <a:pt x="121225" y="69731"/>
                    <a:pt x="129501" y="63141"/>
                    <a:pt x="131034" y="61915"/>
                  </a:cubicBezTo>
                  <a:cubicBezTo>
                    <a:pt x="132720" y="60689"/>
                    <a:pt x="137777" y="60230"/>
                    <a:pt x="136245" y="63754"/>
                  </a:cubicBezTo>
                  <a:cubicBezTo>
                    <a:pt x="134559" y="67279"/>
                    <a:pt x="135172" y="74176"/>
                    <a:pt x="135172" y="75862"/>
                  </a:cubicBezTo>
                  <a:cubicBezTo>
                    <a:pt x="135172" y="77547"/>
                    <a:pt x="136551" y="84444"/>
                    <a:pt x="136551" y="84444"/>
                  </a:cubicBezTo>
                  <a:cubicBezTo>
                    <a:pt x="136551" y="84444"/>
                    <a:pt x="134406" y="88735"/>
                    <a:pt x="129501" y="93026"/>
                  </a:cubicBezTo>
                  <a:cubicBezTo>
                    <a:pt x="124597" y="97318"/>
                    <a:pt x="118620" y="106206"/>
                    <a:pt x="118620" y="106206"/>
                  </a:cubicBezTo>
                  <a:lnTo>
                    <a:pt x="116168" y="108505"/>
                  </a:lnTo>
                  <a:lnTo>
                    <a:pt x="111570" y="109731"/>
                  </a:lnTo>
                  <a:cubicBezTo>
                    <a:pt x="111570" y="109731"/>
                    <a:pt x="109118" y="99616"/>
                    <a:pt x="108505" y="97624"/>
                  </a:cubicBezTo>
                  <a:cubicBezTo>
                    <a:pt x="107892" y="95785"/>
                    <a:pt x="107739" y="96245"/>
                    <a:pt x="106666" y="91187"/>
                  </a:cubicBezTo>
                  <a:cubicBezTo>
                    <a:pt x="105593" y="86283"/>
                    <a:pt x="106666" y="75862"/>
                    <a:pt x="106666" y="75862"/>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344ACE0-C8CF-F107-93B6-C32AE25E2F64}"/>
                </a:ext>
              </a:extLst>
            </p:cNvPr>
            <p:cNvSpPr/>
            <p:nvPr/>
          </p:nvSpPr>
          <p:spPr>
            <a:xfrm>
              <a:off x="1723452" y="5631900"/>
              <a:ext cx="191263" cy="147738"/>
            </a:xfrm>
            <a:custGeom>
              <a:avLst/>
              <a:gdLst>
                <a:gd name="connsiteX0" fmla="*/ 170880 w 191263"/>
                <a:gd name="connsiteY0" fmla="*/ 25287 h 147738"/>
                <a:gd name="connsiteX1" fmla="*/ 180689 w 191263"/>
                <a:gd name="connsiteY1" fmla="*/ 26207 h 147738"/>
                <a:gd name="connsiteX2" fmla="*/ 186666 w 191263"/>
                <a:gd name="connsiteY2" fmla="*/ 31111 h 147738"/>
                <a:gd name="connsiteX3" fmla="*/ 183447 w 191263"/>
                <a:gd name="connsiteY3" fmla="*/ 32950 h 147738"/>
                <a:gd name="connsiteX4" fmla="*/ 183447 w 191263"/>
                <a:gd name="connsiteY4" fmla="*/ 37854 h 147738"/>
                <a:gd name="connsiteX5" fmla="*/ 189424 w 191263"/>
                <a:gd name="connsiteY5" fmla="*/ 43525 h 147738"/>
                <a:gd name="connsiteX6" fmla="*/ 191263 w 191263"/>
                <a:gd name="connsiteY6" fmla="*/ 49655 h 147738"/>
                <a:gd name="connsiteX7" fmla="*/ 187739 w 191263"/>
                <a:gd name="connsiteY7" fmla="*/ 53027 h 147738"/>
                <a:gd name="connsiteX8" fmla="*/ 178697 w 191263"/>
                <a:gd name="connsiteY8" fmla="*/ 52720 h 147738"/>
                <a:gd name="connsiteX9" fmla="*/ 174099 w 191263"/>
                <a:gd name="connsiteY9" fmla="*/ 54406 h 147738"/>
                <a:gd name="connsiteX10" fmla="*/ 164597 w 191263"/>
                <a:gd name="connsiteY10" fmla="*/ 68812 h 147738"/>
                <a:gd name="connsiteX11" fmla="*/ 144674 w 191263"/>
                <a:gd name="connsiteY11" fmla="*/ 77394 h 147738"/>
                <a:gd name="connsiteX12" fmla="*/ 123371 w 191263"/>
                <a:gd name="connsiteY12" fmla="*/ 80000 h 147738"/>
                <a:gd name="connsiteX13" fmla="*/ 113256 w 191263"/>
                <a:gd name="connsiteY13" fmla="*/ 78774 h 147738"/>
                <a:gd name="connsiteX14" fmla="*/ 110191 w 191263"/>
                <a:gd name="connsiteY14" fmla="*/ 87816 h 147738"/>
                <a:gd name="connsiteX15" fmla="*/ 104674 w 191263"/>
                <a:gd name="connsiteY15" fmla="*/ 91800 h 147738"/>
                <a:gd name="connsiteX16" fmla="*/ 104674 w 191263"/>
                <a:gd name="connsiteY16" fmla="*/ 95172 h 147738"/>
                <a:gd name="connsiteX17" fmla="*/ 104674 w 191263"/>
                <a:gd name="connsiteY17" fmla="*/ 99157 h 147738"/>
                <a:gd name="connsiteX18" fmla="*/ 106513 w 191263"/>
                <a:gd name="connsiteY18" fmla="*/ 106053 h 147738"/>
                <a:gd name="connsiteX19" fmla="*/ 115708 w 191263"/>
                <a:gd name="connsiteY19" fmla="*/ 112030 h 147738"/>
                <a:gd name="connsiteX20" fmla="*/ 137777 w 191263"/>
                <a:gd name="connsiteY20" fmla="*/ 113256 h 147738"/>
                <a:gd name="connsiteX21" fmla="*/ 140536 w 191263"/>
                <a:gd name="connsiteY21" fmla="*/ 147739 h 147738"/>
                <a:gd name="connsiteX22" fmla="*/ 0 w 191263"/>
                <a:gd name="connsiteY22" fmla="*/ 147739 h 147738"/>
                <a:gd name="connsiteX23" fmla="*/ 4598 w 191263"/>
                <a:gd name="connsiteY23" fmla="*/ 110191 h 147738"/>
                <a:gd name="connsiteX24" fmla="*/ 36168 w 191263"/>
                <a:gd name="connsiteY24" fmla="*/ 105900 h 147738"/>
                <a:gd name="connsiteX25" fmla="*/ 36935 w 191263"/>
                <a:gd name="connsiteY25" fmla="*/ 101609 h 147738"/>
                <a:gd name="connsiteX26" fmla="*/ 28965 w 191263"/>
                <a:gd name="connsiteY26" fmla="*/ 91647 h 147738"/>
                <a:gd name="connsiteX27" fmla="*/ 28199 w 191263"/>
                <a:gd name="connsiteY27" fmla="*/ 79080 h 147738"/>
                <a:gd name="connsiteX28" fmla="*/ 18391 w 191263"/>
                <a:gd name="connsiteY28" fmla="*/ 62222 h 147738"/>
                <a:gd name="connsiteX29" fmla="*/ 18544 w 191263"/>
                <a:gd name="connsiteY29" fmla="*/ 59310 h 147738"/>
                <a:gd name="connsiteX30" fmla="*/ 14253 w 191263"/>
                <a:gd name="connsiteY30" fmla="*/ 56551 h 147738"/>
                <a:gd name="connsiteX31" fmla="*/ 17471 w 191263"/>
                <a:gd name="connsiteY31" fmla="*/ 48122 h 147738"/>
                <a:gd name="connsiteX32" fmla="*/ 21149 w 191263"/>
                <a:gd name="connsiteY32" fmla="*/ 44904 h 147738"/>
                <a:gd name="connsiteX33" fmla="*/ 21149 w 191263"/>
                <a:gd name="connsiteY33" fmla="*/ 38927 h 147738"/>
                <a:gd name="connsiteX34" fmla="*/ 23908 w 191263"/>
                <a:gd name="connsiteY34" fmla="*/ 47663 h 147738"/>
                <a:gd name="connsiteX35" fmla="*/ 25594 w 191263"/>
                <a:gd name="connsiteY35" fmla="*/ 32184 h 147738"/>
                <a:gd name="connsiteX36" fmla="*/ 25900 w 191263"/>
                <a:gd name="connsiteY36" fmla="*/ 23908 h 147738"/>
                <a:gd name="connsiteX37" fmla="*/ 28965 w 191263"/>
                <a:gd name="connsiteY37" fmla="*/ 18544 h 147738"/>
                <a:gd name="connsiteX38" fmla="*/ 36168 w 191263"/>
                <a:gd name="connsiteY38" fmla="*/ 15632 h 147738"/>
                <a:gd name="connsiteX39" fmla="*/ 42912 w 191263"/>
                <a:gd name="connsiteY39" fmla="*/ 14713 h 147738"/>
                <a:gd name="connsiteX40" fmla="*/ 47509 w 191263"/>
                <a:gd name="connsiteY40" fmla="*/ 18850 h 147738"/>
                <a:gd name="connsiteX41" fmla="*/ 51341 w 191263"/>
                <a:gd name="connsiteY41" fmla="*/ 27126 h 147738"/>
                <a:gd name="connsiteX42" fmla="*/ 55632 w 191263"/>
                <a:gd name="connsiteY42" fmla="*/ 33563 h 147738"/>
                <a:gd name="connsiteX43" fmla="*/ 62528 w 191263"/>
                <a:gd name="connsiteY43" fmla="*/ 35096 h 147738"/>
                <a:gd name="connsiteX44" fmla="*/ 70344 w 191263"/>
                <a:gd name="connsiteY44" fmla="*/ 20536 h 147738"/>
                <a:gd name="connsiteX45" fmla="*/ 72797 w 191263"/>
                <a:gd name="connsiteY45" fmla="*/ 10881 h 147738"/>
                <a:gd name="connsiteX46" fmla="*/ 80306 w 191263"/>
                <a:gd name="connsiteY46" fmla="*/ 1839 h 147738"/>
                <a:gd name="connsiteX47" fmla="*/ 87969 w 191263"/>
                <a:gd name="connsiteY47" fmla="*/ 0 h 147738"/>
                <a:gd name="connsiteX48" fmla="*/ 97471 w 191263"/>
                <a:gd name="connsiteY48" fmla="*/ 8123 h 147738"/>
                <a:gd name="connsiteX49" fmla="*/ 99310 w 191263"/>
                <a:gd name="connsiteY49" fmla="*/ 11954 h 147738"/>
                <a:gd name="connsiteX50" fmla="*/ 103754 w 191263"/>
                <a:gd name="connsiteY50" fmla="*/ 19923 h 147738"/>
                <a:gd name="connsiteX51" fmla="*/ 120766 w 191263"/>
                <a:gd name="connsiteY51" fmla="*/ 33870 h 147738"/>
                <a:gd name="connsiteX52" fmla="*/ 127356 w 191263"/>
                <a:gd name="connsiteY52" fmla="*/ 40000 h 147738"/>
                <a:gd name="connsiteX53" fmla="*/ 140076 w 191263"/>
                <a:gd name="connsiteY53" fmla="*/ 35709 h 147738"/>
                <a:gd name="connsiteX54" fmla="*/ 147739 w 191263"/>
                <a:gd name="connsiteY54" fmla="*/ 26054 h 147738"/>
                <a:gd name="connsiteX55" fmla="*/ 159233 w 191263"/>
                <a:gd name="connsiteY55" fmla="*/ 22988 h 147738"/>
                <a:gd name="connsiteX56" fmla="*/ 164137 w 191263"/>
                <a:gd name="connsiteY56" fmla="*/ 23295 h 147738"/>
                <a:gd name="connsiteX57" fmla="*/ 170880 w 191263"/>
                <a:gd name="connsiteY57" fmla="*/ 25287 h 147738"/>
                <a:gd name="connsiteX58" fmla="*/ 170880 w 191263"/>
                <a:gd name="connsiteY58" fmla="*/ 25287 h 147738"/>
                <a:gd name="connsiteX59" fmla="*/ 46283 w 191263"/>
                <a:gd name="connsiteY59" fmla="*/ 84138 h 147738"/>
                <a:gd name="connsiteX60" fmla="*/ 41379 w 191263"/>
                <a:gd name="connsiteY60" fmla="*/ 92107 h 147738"/>
                <a:gd name="connsiteX61" fmla="*/ 44597 w 191263"/>
                <a:gd name="connsiteY61" fmla="*/ 97777 h 147738"/>
                <a:gd name="connsiteX62" fmla="*/ 49808 w 191263"/>
                <a:gd name="connsiteY62" fmla="*/ 102068 h 147738"/>
                <a:gd name="connsiteX63" fmla="*/ 60076 w 191263"/>
                <a:gd name="connsiteY63" fmla="*/ 103754 h 147738"/>
                <a:gd name="connsiteX64" fmla="*/ 61456 w 191263"/>
                <a:gd name="connsiteY64" fmla="*/ 100383 h 147738"/>
                <a:gd name="connsiteX65" fmla="*/ 53027 w 191263"/>
                <a:gd name="connsiteY65" fmla="*/ 93486 h 147738"/>
                <a:gd name="connsiteX66" fmla="*/ 46283 w 191263"/>
                <a:gd name="connsiteY66" fmla="*/ 84138 h 147738"/>
                <a:gd name="connsiteX67" fmla="*/ 46283 w 191263"/>
                <a:gd name="connsiteY67" fmla="*/ 84138 h 147738"/>
                <a:gd name="connsiteX68" fmla="*/ 97471 w 191263"/>
                <a:gd name="connsiteY68" fmla="*/ 88122 h 147738"/>
                <a:gd name="connsiteX69" fmla="*/ 92873 w 191263"/>
                <a:gd name="connsiteY69" fmla="*/ 91187 h 147738"/>
                <a:gd name="connsiteX70" fmla="*/ 90421 w 191263"/>
                <a:gd name="connsiteY70" fmla="*/ 96551 h 147738"/>
                <a:gd name="connsiteX71" fmla="*/ 87356 w 191263"/>
                <a:gd name="connsiteY71" fmla="*/ 101915 h 147738"/>
                <a:gd name="connsiteX72" fmla="*/ 88122 w 191263"/>
                <a:gd name="connsiteY72" fmla="*/ 104980 h 147738"/>
                <a:gd name="connsiteX73" fmla="*/ 94406 w 191263"/>
                <a:gd name="connsiteY73" fmla="*/ 104521 h 147738"/>
                <a:gd name="connsiteX74" fmla="*/ 98237 w 191263"/>
                <a:gd name="connsiteY74" fmla="*/ 104214 h 147738"/>
                <a:gd name="connsiteX75" fmla="*/ 100996 w 191263"/>
                <a:gd name="connsiteY75" fmla="*/ 98237 h 147738"/>
                <a:gd name="connsiteX76" fmla="*/ 96858 w 191263"/>
                <a:gd name="connsiteY76" fmla="*/ 91341 h 147738"/>
                <a:gd name="connsiteX77" fmla="*/ 97471 w 191263"/>
                <a:gd name="connsiteY77" fmla="*/ 88122 h 147738"/>
                <a:gd name="connsiteX78" fmla="*/ 97471 w 191263"/>
                <a:gd name="connsiteY78" fmla="*/ 88122 h 147738"/>
                <a:gd name="connsiteX79" fmla="*/ 84750 w 191263"/>
                <a:gd name="connsiteY79" fmla="*/ 75862 h 147738"/>
                <a:gd name="connsiteX80" fmla="*/ 72030 w 191263"/>
                <a:gd name="connsiteY80" fmla="*/ 70651 h 147738"/>
                <a:gd name="connsiteX81" fmla="*/ 60383 w 191263"/>
                <a:gd name="connsiteY81" fmla="*/ 61915 h 147738"/>
                <a:gd name="connsiteX82" fmla="*/ 55172 w 191263"/>
                <a:gd name="connsiteY82" fmla="*/ 63754 h 147738"/>
                <a:gd name="connsiteX83" fmla="*/ 56245 w 191263"/>
                <a:gd name="connsiteY83" fmla="*/ 75862 h 147738"/>
                <a:gd name="connsiteX84" fmla="*/ 54866 w 191263"/>
                <a:gd name="connsiteY84" fmla="*/ 84444 h 147738"/>
                <a:gd name="connsiteX85" fmla="*/ 61915 w 191263"/>
                <a:gd name="connsiteY85" fmla="*/ 93026 h 147738"/>
                <a:gd name="connsiteX86" fmla="*/ 72797 w 191263"/>
                <a:gd name="connsiteY86" fmla="*/ 106206 h 147738"/>
                <a:gd name="connsiteX87" fmla="*/ 75249 w 191263"/>
                <a:gd name="connsiteY87" fmla="*/ 108505 h 147738"/>
                <a:gd name="connsiteX88" fmla="*/ 79846 w 191263"/>
                <a:gd name="connsiteY88" fmla="*/ 109731 h 147738"/>
                <a:gd name="connsiteX89" fmla="*/ 82911 w 191263"/>
                <a:gd name="connsiteY89" fmla="*/ 97624 h 147738"/>
                <a:gd name="connsiteX90" fmla="*/ 84750 w 191263"/>
                <a:gd name="connsiteY90" fmla="*/ 91187 h 147738"/>
                <a:gd name="connsiteX91" fmla="*/ 84750 w 191263"/>
                <a:gd name="connsiteY91" fmla="*/ 75862 h 1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3" h="147738">
                  <a:moveTo>
                    <a:pt x="170880" y="25287"/>
                  </a:moveTo>
                  <a:cubicBezTo>
                    <a:pt x="170880" y="25287"/>
                    <a:pt x="177164" y="24521"/>
                    <a:pt x="180689" y="26207"/>
                  </a:cubicBezTo>
                  <a:cubicBezTo>
                    <a:pt x="184214" y="27893"/>
                    <a:pt x="186666" y="31111"/>
                    <a:pt x="186666" y="31111"/>
                  </a:cubicBezTo>
                  <a:lnTo>
                    <a:pt x="183447" y="32950"/>
                  </a:lnTo>
                  <a:cubicBezTo>
                    <a:pt x="183447" y="32950"/>
                    <a:pt x="182834" y="36475"/>
                    <a:pt x="183447" y="37854"/>
                  </a:cubicBezTo>
                  <a:cubicBezTo>
                    <a:pt x="184060" y="39234"/>
                    <a:pt x="189424" y="43525"/>
                    <a:pt x="189424" y="43525"/>
                  </a:cubicBezTo>
                  <a:lnTo>
                    <a:pt x="191263" y="49655"/>
                  </a:lnTo>
                  <a:lnTo>
                    <a:pt x="187739" y="53027"/>
                  </a:lnTo>
                  <a:lnTo>
                    <a:pt x="178697" y="52720"/>
                  </a:lnTo>
                  <a:lnTo>
                    <a:pt x="174099" y="54406"/>
                  </a:lnTo>
                  <a:cubicBezTo>
                    <a:pt x="174099" y="54406"/>
                    <a:pt x="168888" y="66513"/>
                    <a:pt x="164597" y="68812"/>
                  </a:cubicBezTo>
                  <a:cubicBezTo>
                    <a:pt x="160306" y="71111"/>
                    <a:pt x="149884" y="76168"/>
                    <a:pt x="144674" y="77394"/>
                  </a:cubicBezTo>
                  <a:cubicBezTo>
                    <a:pt x="139463" y="78620"/>
                    <a:pt x="128122" y="80459"/>
                    <a:pt x="123371" y="80000"/>
                  </a:cubicBezTo>
                  <a:cubicBezTo>
                    <a:pt x="118773" y="79540"/>
                    <a:pt x="113256" y="78774"/>
                    <a:pt x="113256" y="78774"/>
                  </a:cubicBezTo>
                  <a:cubicBezTo>
                    <a:pt x="113256" y="78774"/>
                    <a:pt x="111111" y="86590"/>
                    <a:pt x="110191" y="87816"/>
                  </a:cubicBezTo>
                  <a:cubicBezTo>
                    <a:pt x="109425" y="89042"/>
                    <a:pt x="104674" y="91800"/>
                    <a:pt x="104674" y="91800"/>
                  </a:cubicBezTo>
                  <a:lnTo>
                    <a:pt x="104674" y="95172"/>
                  </a:lnTo>
                  <a:lnTo>
                    <a:pt x="104674" y="99157"/>
                  </a:lnTo>
                  <a:lnTo>
                    <a:pt x="106513" y="106053"/>
                  </a:lnTo>
                  <a:lnTo>
                    <a:pt x="115708" y="112030"/>
                  </a:lnTo>
                  <a:lnTo>
                    <a:pt x="137777" y="113256"/>
                  </a:lnTo>
                  <a:lnTo>
                    <a:pt x="140536" y="147739"/>
                  </a:lnTo>
                  <a:lnTo>
                    <a:pt x="0" y="147739"/>
                  </a:lnTo>
                  <a:lnTo>
                    <a:pt x="4598" y="110191"/>
                  </a:lnTo>
                  <a:lnTo>
                    <a:pt x="36168" y="105900"/>
                  </a:lnTo>
                  <a:lnTo>
                    <a:pt x="36935" y="101609"/>
                  </a:lnTo>
                  <a:lnTo>
                    <a:pt x="28965" y="91647"/>
                  </a:lnTo>
                  <a:cubicBezTo>
                    <a:pt x="28965" y="91647"/>
                    <a:pt x="33563" y="87816"/>
                    <a:pt x="28199" y="79080"/>
                  </a:cubicBezTo>
                  <a:cubicBezTo>
                    <a:pt x="22682" y="70344"/>
                    <a:pt x="18391" y="64674"/>
                    <a:pt x="18391" y="62222"/>
                  </a:cubicBezTo>
                  <a:cubicBezTo>
                    <a:pt x="18391" y="59923"/>
                    <a:pt x="18544" y="59310"/>
                    <a:pt x="18544" y="59310"/>
                  </a:cubicBezTo>
                  <a:cubicBezTo>
                    <a:pt x="18544" y="59310"/>
                    <a:pt x="14253" y="58850"/>
                    <a:pt x="14253" y="56551"/>
                  </a:cubicBezTo>
                  <a:cubicBezTo>
                    <a:pt x="14099" y="54253"/>
                    <a:pt x="15326" y="49042"/>
                    <a:pt x="17471" y="48122"/>
                  </a:cubicBezTo>
                  <a:cubicBezTo>
                    <a:pt x="19617" y="47356"/>
                    <a:pt x="20843" y="45824"/>
                    <a:pt x="21149" y="44904"/>
                  </a:cubicBezTo>
                  <a:cubicBezTo>
                    <a:pt x="21456" y="43984"/>
                    <a:pt x="21149" y="38927"/>
                    <a:pt x="21149" y="38927"/>
                  </a:cubicBezTo>
                  <a:cubicBezTo>
                    <a:pt x="21149" y="38927"/>
                    <a:pt x="23908" y="47356"/>
                    <a:pt x="23908" y="47663"/>
                  </a:cubicBezTo>
                  <a:cubicBezTo>
                    <a:pt x="23908" y="47969"/>
                    <a:pt x="25134" y="34023"/>
                    <a:pt x="25594" y="32184"/>
                  </a:cubicBezTo>
                  <a:cubicBezTo>
                    <a:pt x="26054" y="30345"/>
                    <a:pt x="25440" y="26054"/>
                    <a:pt x="25900" y="23908"/>
                  </a:cubicBezTo>
                  <a:cubicBezTo>
                    <a:pt x="26513" y="21609"/>
                    <a:pt x="27739" y="19463"/>
                    <a:pt x="28965" y="18544"/>
                  </a:cubicBezTo>
                  <a:cubicBezTo>
                    <a:pt x="30191" y="17624"/>
                    <a:pt x="34942" y="15632"/>
                    <a:pt x="36168" y="15632"/>
                  </a:cubicBezTo>
                  <a:cubicBezTo>
                    <a:pt x="37394" y="15632"/>
                    <a:pt x="40613" y="14100"/>
                    <a:pt x="42912" y="14713"/>
                  </a:cubicBezTo>
                  <a:cubicBezTo>
                    <a:pt x="45211" y="15326"/>
                    <a:pt x="46896" y="17471"/>
                    <a:pt x="47509" y="18850"/>
                  </a:cubicBezTo>
                  <a:cubicBezTo>
                    <a:pt x="48122" y="20230"/>
                    <a:pt x="50574" y="24827"/>
                    <a:pt x="51341" y="27126"/>
                  </a:cubicBezTo>
                  <a:cubicBezTo>
                    <a:pt x="52107" y="29425"/>
                    <a:pt x="53640" y="32950"/>
                    <a:pt x="55632" y="33563"/>
                  </a:cubicBezTo>
                  <a:cubicBezTo>
                    <a:pt x="57624" y="34329"/>
                    <a:pt x="61302" y="36628"/>
                    <a:pt x="62528" y="35096"/>
                  </a:cubicBezTo>
                  <a:cubicBezTo>
                    <a:pt x="63754" y="33563"/>
                    <a:pt x="70038" y="28352"/>
                    <a:pt x="70344" y="20536"/>
                  </a:cubicBezTo>
                  <a:cubicBezTo>
                    <a:pt x="70651" y="12720"/>
                    <a:pt x="72643" y="12567"/>
                    <a:pt x="72797" y="10881"/>
                  </a:cubicBezTo>
                  <a:cubicBezTo>
                    <a:pt x="72950" y="9042"/>
                    <a:pt x="75402" y="2759"/>
                    <a:pt x="80306" y="1839"/>
                  </a:cubicBezTo>
                  <a:cubicBezTo>
                    <a:pt x="85210" y="920"/>
                    <a:pt x="86743" y="0"/>
                    <a:pt x="87969" y="0"/>
                  </a:cubicBezTo>
                  <a:cubicBezTo>
                    <a:pt x="89195" y="0"/>
                    <a:pt x="97471" y="8123"/>
                    <a:pt x="97471" y="8123"/>
                  </a:cubicBezTo>
                  <a:cubicBezTo>
                    <a:pt x="97471" y="8123"/>
                    <a:pt x="97624" y="8123"/>
                    <a:pt x="99310" y="11954"/>
                  </a:cubicBezTo>
                  <a:cubicBezTo>
                    <a:pt x="101149" y="15785"/>
                    <a:pt x="101149" y="15785"/>
                    <a:pt x="103754" y="19923"/>
                  </a:cubicBezTo>
                  <a:cubicBezTo>
                    <a:pt x="106513" y="24061"/>
                    <a:pt x="116781" y="29119"/>
                    <a:pt x="120766" y="33870"/>
                  </a:cubicBezTo>
                  <a:cubicBezTo>
                    <a:pt x="124904" y="38620"/>
                    <a:pt x="121839" y="39847"/>
                    <a:pt x="127356" y="40000"/>
                  </a:cubicBezTo>
                  <a:cubicBezTo>
                    <a:pt x="132873" y="40306"/>
                    <a:pt x="135019" y="41226"/>
                    <a:pt x="140076" y="35709"/>
                  </a:cubicBezTo>
                  <a:cubicBezTo>
                    <a:pt x="145287" y="30345"/>
                    <a:pt x="143141" y="28199"/>
                    <a:pt x="147739" y="26054"/>
                  </a:cubicBezTo>
                  <a:cubicBezTo>
                    <a:pt x="152336" y="23908"/>
                    <a:pt x="157854" y="22988"/>
                    <a:pt x="159233" y="22988"/>
                  </a:cubicBezTo>
                  <a:cubicBezTo>
                    <a:pt x="160612" y="22988"/>
                    <a:pt x="164137" y="23295"/>
                    <a:pt x="164137" y="23295"/>
                  </a:cubicBezTo>
                  <a:lnTo>
                    <a:pt x="170880" y="25287"/>
                  </a:lnTo>
                  <a:lnTo>
                    <a:pt x="170880" y="25287"/>
                  </a:lnTo>
                  <a:close/>
                  <a:moveTo>
                    <a:pt x="46283" y="84138"/>
                  </a:moveTo>
                  <a:cubicBezTo>
                    <a:pt x="46283" y="84138"/>
                    <a:pt x="41379" y="91034"/>
                    <a:pt x="41379" y="92107"/>
                  </a:cubicBezTo>
                  <a:cubicBezTo>
                    <a:pt x="41379" y="93333"/>
                    <a:pt x="42758" y="95478"/>
                    <a:pt x="44597" y="97777"/>
                  </a:cubicBezTo>
                  <a:cubicBezTo>
                    <a:pt x="46436" y="100076"/>
                    <a:pt x="49808" y="102068"/>
                    <a:pt x="49808" y="102068"/>
                  </a:cubicBezTo>
                  <a:cubicBezTo>
                    <a:pt x="49808" y="102068"/>
                    <a:pt x="54712" y="103295"/>
                    <a:pt x="60076" y="103754"/>
                  </a:cubicBezTo>
                  <a:cubicBezTo>
                    <a:pt x="65593" y="104214"/>
                    <a:pt x="61456" y="100383"/>
                    <a:pt x="61456" y="100383"/>
                  </a:cubicBezTo>
                  <a:lnTo>
                    <a:pt x="53027" y="93486"/>
                  </a:lnTo>
                  <a:lnTo>
                    <a:pt x="46283" y="84138"/>
                  </a:lnTo>
                  <a:lnTo>
                    <a:pt x="46283" y="84138"/>
                  </a:lnTo>
                  <a:close/>
                  <a:moveTo>
                    <a:pt x="97471" y="88122"/>
                  </a:moveTo>
                  <a:cubicBezTo>
                    <a:pt x="97471" y="88122"/>
                    <a:pt x="93946" y="89348"/>
                    <a:pt x="92873" y="91187"/>
                  </a:cubicBezTo>
                  <a:cubicBezTo>
                    <a:pt x="91800" y="93026"/>
                    <a:pt x="92107" y="94559"/>
                    <a:pt x="90421" y="96551"/>
                  </a:cubicBezTo>
                  <a:cubicBezTo>
                    <a:pt x="88735" y="98697"/>
                    <a:pt x="87356" y="101915"/>
                    <a:pt x="87356" y="101915"/>
                  </a:cubicBezTo>
                  <a:cubicBezTo>
                    <a:pt x="87356" y="101915"/>
                    <a:pt x="86743" y="104827"/>
                    <a:pt x="88122" y="104980"/>
                  </a:cubicBezTo>
                  <a:cubicBezTo>
                    <a:pt x="89501" y="105287"/>
                    <a:pt x="92413" y="104674"/>
                    <a:pt x="94406" y="104521"/>
                  </a:cubicBezTo>
                  <a:cubicBezTo>
                    <a:pt x="96245" y="104214"/>
                    <a:pt x="98237" y="104214"/>
                    <a:pt x="98237" y="104214"/>
                  </a:cubicBezTo>
                  <a:cubicBezTo>
                    <a:pt x="98237" y="104214"/>
                    <a:pt x="101302" y="99770"/>
                    <a:pt x="100996" y="98237"/>
                  </a:cubicBezTo>
                  <a:cubicBezTo>
                    <a:pt x="100689" y="96858"/>
                    <a:pt x="98850" y="93793"/>
                    <a:pt x="96858" y="91341"/>
                  </a:cubicBezTo>
                  <a:cubicBezTo>
                    <a:pt x="95019" y="89195"/>
                    <a:pt x="97471" y="88122"/>
                    <a:pt x="97471" y="88122"/>
                  </a:cubicBezTo>
                  <a:lnTo>
                    <a:pt x="97471" y="88122"/>
                  </a:lnTo>
                  <a:close/>
                  <a:moveTo>
                    <a:pt x="84750" y="75862"/>
                  </a:moveTo>
                  <a:cubicBezTo>
                    <a:pt x="84750" y="75862"/>
                    <a:pt x="73869" y="71571"/>
                    <a:pt x="72030" y="70651"/>
                  </a:cubicBezTo>
                  <a:cubicBezTo>
                    <a:pt x="70191" y="69731"/>
                    <a:pt x="61915" y="63141"/>
                    <a:pt x="60383" y="61915"/>
                  </a:cubicBezTo>
                  <a:cubicBezTo>
                    <a:pt x="58850" y="60689"/>
                    <a:pt x="53640" y="60230"/>
                    <a:pt x="55172" y="63754"/>
                  </a:cubicBezTo>
                  <a:cubicBezTo>
                    <a:pt x="56858" y="67279"/>
                    <a:pt x="56245" y="74176"/>
                    <a:pt x="56245" y="75862"/>
                  </a:cubicBezTo>
                  <a:cubicBezTo>
                    <a:pt x="56245" y="77548"/>
                    <a:pt x="54866" y="84444"/>
                    <a:pt x="54866" y="84444"/>
                  </a:cubicBezTo>
                  <a:cubicBezTo>
                    <a:pt x="54866" y="84444"/>
                    <a:pt x="57011" y="88735"/>
                    <a:pt x="61915" y="93026"/>
                  </a:cubicBezTo>
                  <a:cubicBezTo>
                    <a:pt x="66820" y="97318"/>
                    <a:pt x="72797" y="106206"/>
                    <a:pt x="72797" y="106206"/>
                  </a:cubicBezTo>
                  <a:lnTo>
                    <a:pt x="75249" y="108505"/>
                  </a:lnTo>
                  <a:lnTo>
                    <a:pt x="79846" y="109731"/>
                  </a:lnTo>
                  <a:cubicBezTo>
                    <a:pt x="79846" y="109731"/>
                    <a:pt x="82298" y="99616"/>
                    <a:pt x="82911" y="97624"/>
                  </a:cubicBezTo>
                  <a:cubicBezTo>
                    <a:pt x="83525" y="95785"/>
                    <a:pt x="83678" y="96245"/>
                    <a:pt x="84750" y="91187"/>
                  </a:cubicBezTo>
                  <a:cubicBezTo>
                    <a:pt x="85823" y="86283"/>
                    <a:pt x="84750" y="75862"/>
                    <a:pt x="84750" y="75862"/>
                  </a:cubicBezTo>
                  <a:close/>
                </a:path>
              </a:pathLst>
            </a:custGeom>
            <a:solidFill>
              <a:schemeClr val="accent2">
                <a:lumMod val="75000"/>
              </a:schemeClr>
            </a:solidFill>
            <a:ln w="1532"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7F761D8-ACFA-9EE2-027D-D9592425E2B5}"/>
                </a:ext>
              </a:extLst>
            </p:cNvPr>
            <p:cNvSpPr/>
            <p:nvPr/>
          </p:nvSpPr>
          <p:spPr>
            <a:xfrm>
              <a:off x="2899845" y="5327227"/>
              <a:ext cx="18237" cy="457775"/>
            </a:xfrm>
            <a:custGeom>
              <a:avLst/>
              <a:gdLst>
                <a:gd name="connsiteX0" fmla="*/ 0 w 18237"/>
                <a:gd name="connsiteY0" fmla="*/ 0 h 457775"/>
                <a:gd name="connsiteX1" fmla="*/ 18238 w 18237"/>
                <a:gd name="connsiteY1" fmla="*/ 0 h 457775"/>
                <a:gd name="connsiteX2" fmla="*/ 18238 w 18237"/>
                <a:gd name="connsiteY2" fmla="*/ 457776 h 457775"/>
                <a:gd name="connsiteX3" fmla="*/ 0 w 18237"/>
                <a:gd name="connsiteY3" fmla="*/ 457776 h 457775"/>
              </a:gdLst>
              <a:ahLst/>
              <a:cxnLst>
                <a:cxn ang="0">
                  <a:pos x="connsiteX0" y="connsiteY0"/>
                </a:cxn>
                <a:cxn ang="0">
                  <a:pos x="connsiteX1" y="connsiteY1"/>
                </a:cxn>
                <a:cxn ang="0">
                  <a:pos x="connsiteX2" y="connsiteY2"/>
                </a:cxn>
                <a:cxn ang="0">
                  <a:pos x="connsiteX3" y="connsiteY3"/>
                </a:cxn>
              </a:cxnLst>
              <a:rect l="l" t="t" r="r" b="b"/>
              <a:pathLst>
                <a:path w="18237" h="457775">
                  <a:moveTo>
                    <a:pt x="0" y="0"/>
                  </a:moveTo>
                  <a:lnTo>
                    <a:pt x="18238" y="0"/>
                  </a:lnTo>
                  <a:lnTo>
                    <a:pt x="18238" y="457776"/>
                  </a:lnTo>
                  <a:lnTo>
                    <a:pt x="0" y="457776"/>
                  </a:lnTo>
                  <a:close/>
                </a:path>
              </a:pathLst>
            </a:custGeom>
            <a:solidFill>
              <a:schemeClr val="accent2">
                <a:lumMod val="75000"/>
              </a:schemeClr>
            </a:solidFill>
            <a:ln w="1532"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F0E691A-EB01-82FC-7843-2E00BDB5098B}"/>
                </a:ext>
              </a:extLst>
            </p:cNvPr>
            <p:cNvSpPr/>
            <p:nvPr/>
          </p:nvSpPr>
          <p:spPr>
            <a:xfrm>
              <a:off x="3066894" y="5327840"/>
              <a:ext cx="18237" cy="457162"/>
            </a:xfrm>
            <a:custGeom>
              <a:avLst/>
              <a:gdLst>
                <a:gd name="connsiteX0" fmla="*/ 0 w 18237"/>
                <a:gd name="connsiteY0" fmla="*/ 0 h 457162"/>
                <a:gd name="connsiteX1" fmla="*/ 18238 w 18237"/>
                <a:gd name="connsiteY1" fmla="*/ 0 h 457162"/>
                <a:gd name="connsiteX2" fmla="*/ 18238 w 18237"/>
                <a:gd name="connsiteY2" fmla="*/ 457163 h 457162"/>
                <a:gd name="connsiteX3" fmla="*/ 0 w 18237"/>
                <a:gd name="connsiteY3" fmla="*/ 457163 h 457162"/>
              </a:gdLst>
              <a:ahLst/>
              <a:cxnLst>
                <a:cxn ang="0">
                  <a:pos x="connsiteX0" y="connsiteY0"/>
                </a:cxn>
                <a:cxn ang="0">
                  <a:pos x="connsiteX1" y="connsiteY1"/>
                </a:cxn>
                <a:cxn ang="0">
                  <a:pos x="connsiteX2" y="connsiteY2"/>
                </a:cxn>
                <a:cxn ang="0">
                  <a:pos x="connsiteX3" y="connsiteY3"/>
                </a:cxn>
              </a:cxnLst>
              <a:rect l="l" t="t" r="r" b="b"/>
              <a:pathLst>
                <a:path w="18237" h="457162">
                  <a:moveTo>
                    <a:pt x="0" y="0"/>
                  </a:moveTo>
                  <a:lnTo>
                    <a:pt x="18238" y="0"/>
                  </a:lnTo>
                  <a:lnTo>
                    <a:pt x="18238" y="457163"/>
                  </a:lnTo>
                  <a:lnTo>
                    <a:pt x="0" y="457163"/>
                  </a:lnTo>
                  <a:close/>
                </a:path>
              </a:pathLst>
            </a:custGeom>
            <a:solidFill>
              <a:schemeClr val="accent2">
                <a:lumMod val="75000"/>
              </a:schemeClr>
            </a:solidFill>
            <a:ln w="1532"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424229C-F136-425C-9AA1-1BB641BA4715}"/>
                </a:ext>
              </a:extLst>
            </p:cNvPr>
            <p:cNvSpPr/>
            <p:nvPr/>
          </p:nvSpPr>
          <p:spPr>
            <a:xfrm>
              <a:off x="2949960"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777412F-755A-3308-1068-A8114BF6EF09}"/>
                </a:ext>
              </a:extLst>
            </p:cNvPr>
            <p:cNvSpPr/>
            <p:nvPr/>
          </p:nvSpPr>
          <p:spPr>
            <a:xfrm>
              <a:off x="2967431"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0DCF4AD-2211-21E1-D7DE-A9638087BCDC}"/>
                </a:ext>
              </a:extLst>
            </p:cNvPr>
            <p:cNvSpPr/>
            <p:nvPr/>
          </p:nvSpPr>
          <p:spPr>
            <a:xfrm>
              <a:off x="2985668"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705B9D9-B89E-65A1-F883-7DA0683CC7C9}"/>
                </a:ext>
              </a:extLst>
            </p:cNvPr>
            <p:cNvSpPr/>
            <p:nvPr/>
          </p:nvSpPr>
          <p:spPr>
            <a:xfrm>
              <a:off x="2984442"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5B53797-1DAF-DE78-4774-86E528D8BC7A}"/>
                </a:ext>
              </a:extLst>
            </p:cNvPr>
            <p:cNvSpPr/>
            <p:nvPr/>
          </p:nvSpPr>
          <p:spPr>
            <a:xfrm>
              <a:off x="3002067"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16CCF76-C067-77F8-54D3-9727AB8D0ED3}"/>
                </a:ext>
              </a:extLst>
            </p:cNvPr>
            <p:cNvSpPr/>
            <p:nvPr/>
          </p:nvSpPr>
          <p:spPr>
            <a:xfrm>
              <a:off x="3020304"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CAFE36F8-EB4A-2658-D814-DDE1D37FB13F}"/>
                </a:ext>
              </a:extLst>
            </p:cNvPr>
            <p:cNvSpPr/>
            <p:nvPr/>
          </p:nvSpPr>
          <p:spPr>
            <a:xfrm>
              <a:off x="2947967"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59AD0BE-7AFA-15BE-BF9B-78FB5BD8659E}"/>
                </a:ext>
              </a:extLst>
            </p:cNvPr>
            <p:cNvSpPr/>
            <p:nvPr/>
          </p:nvSpPr>
          <p:spPr>
            <a:xfrm>
              <a:off x="2965439"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A2E7997-20BF-654D-EAE3-97A428F98FC9}"/>
                </a:ext>
              </a:extLst>
            </p:cNvPr>
            <p:cNvSpPr/>
            <p:nvPr/>
          </p:nvSpPr>
          <p:spPr>
            <a:xfrm>
              <a:off x="2983676"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6239A4D2-E841-AF96-3B1E-CE1170DB71FC}"/>
                </a:ext>
              </a:extLst>
            </p:cNvPr>
            <p:cNvSpPr/>
            <p:nvPr/>
          </p:nvSpPr>
          <p:spPr>
            <a:xfrm>
              <a:off x="2982910"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B1215BBC-F455-CB37-2D87-0AEDE83FFB3B}"/>
                </a:ext>
              </a:extLst>
            </p:cNvPr>
            <p:cNvSpPr/>
            <p:nvPr/>
          </p:nvSpPr>
          <p:spPr>
            <a:xfrm>
              <a:off x="3000534"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249E392-2065-6C77-51E1-D5A06F5072ED}"/>
                </a:ext>
              </a:extLst>
            </p:cNvPr>
            <p:cNvSpPr/>
            <p:nvPr/>
          </p:nvSpPr>
          <p:spPr>
            <a:xfrm>
              <a:off x="3018618"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4956EC1-C6C9-CD8D-AFDD-2006AEC37E27}"/>
                </a:ext>
              </a:extLst>
            </p:cNvPr>
            <p:cNvSpPr/>
            <p:nvPr/>
          </p:nvSpPr>
          <p:spPr>
            <a:xfrm>
              <a:off x="2899845" y="5327380"/>
              <a:ext cx="185439" cy="15785"/>
            </a:xfrm>
            <a:custGeom>
              <a:avLst/>
              <a:gdLst>
                <a:gd name="connsiteX0" fmla="*/ 0 w 185439"/>
                <a:gd name="connsiteY0" fmla="*/ 0 h 15785"/>
                <a:gd name="connsiteX1" fmla="*/ 185440 w 185439"/>
                <a:gd name="connsiteY1" fmla="*/ 0 h 15785"/>
                <a:gd name="connsiteX2" fmla="*/ 185440 w 185439"/>
                <a:gd name="connsiteY2" fmla="*/ 15785 h 15785"/>
                <a:gd name="connsiteX3" fmla="*/ 0 w 185439"/>
                <a:gd name="connsiteY3" fmla="*/ 15785 h 15785"/>
              </a:gdLst>
              <a:ahLst/>
              <a:cxnLst>
                <a:cxn ang="0">
                  <a:pos x="connsiteX0" y="connsiteY0"/>
                </a:cxn>
                <a:cxn ang="0">
                  <a:pos x="connsiteX1" y="connsiteY1"/>
                </a:cxn>
                <a:cxn ang="0">
                  <a:pos x="connsiteX2" y="connsiteY2"/>
                </a:cxn>
                <a:cxn ang="0">
                  <a:pos x="connsiteX3" y="connsiteY3"/>
                </a:cxn>
              </a:cxnLst>
              <a:rect l="l" t="t" r="r" b="b"/>
              <a:pathLst>
                <a:path w="185439" h="15785">
                  <a:moveTo>
                    <a:pt x="0" y="0"/>
                  </a:moveTo>
                  <a:lnTo>
                    <a:pt x="185440" y="0"/>
                  </a:lnTo>
                  <a:lnTo>
                    <a:pt x="185440" y="15785"/>
                  </a:lnTo>
                  <a:lnTo>
                    <a:pt x="0" y="15785"/>
                  </a:lnTo>
                  <a:close/>
                </a:path>
              </a:pathLst>
            </a:custGeom>
            <a:solidFill>
              <a:schemeClr val="accent2">
                <a:lumMod val="75000"/>
              </a:schemeClr>
            </a:solidFill>
            <a:ln w="1532"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CD1B7CF-F574-48F8-3928-F244B142085C}"/>
                </a:ext>
              </a:extLst>
            </p:cNvPr>
            <p:cNvSpPr/>
            <p:nvPr/>
          </p:nvSpPr>
          <p:spPr>
            <a:xfrm>
              <a:off x="2943216" y="5702091"/>
              <a:ext cx="13639" cy="79080"/>
            </a:xfrm>
            <a:custGeom>
              <a:avLst/>
              <a:gdLst>
                <a:gd name="connsiteX0" fmla="*/ 0 w 13639"/>
                <a:gd name="connsiteY0" fmla="*/ 0 h 79080"/>
                <a:gd name="connsiteX1" fmla="*/ 13640 w 13639"/>
                <a:gd name="connsiteY1" fmla="*/ 0 h 79080"/>
                <a:gd name="connsiteX2" fmla="*/ 13640 w 13639"/>
                <a:gd name="connsiteY2" fmla="*/ 79080 h 79080"/>
                <a:gd name="connsiteX3" fmla="*/ 0 w 13639"/>
                <a:gd name="connsiteY3" fmla="*/ 79080 h 79080"/>
              </a:gdLst>
              <a:ahLst/>
              <a:cxnLst>
                <a:cxn ang="0">
                  <a:pos x="connsiteX0" y="connsiteY0"/>
                </a:cxn>
                <a:cxn ang="0">
                  <a:pos x="connsiteX1" y="connsiteY1"/>
                </a:cxn>
                <a:cxn ang="0">
                  <a:pos x="connsiteX2" y="connsiteY2"/>
                </a:cxn>
                <a:cxn ang="0">
                  <a:pos x="connsiteX3" y="connsiteY3"/>
                </a:cxn>
              </a:cxnLst>
              <a:rect l="l" t="t" r="r" b="b"/>
              <a:pathLst>
                <a:path w="13639" h="79080">
                  <a:moveTo>
                    <a:pt x="0" y="0"/>
                  </a:moveTo>
                  <a:lnTo>
                    <a:pt x="13640" y="0"/>
                  </a:lnTo>
                  <a:lnTo>
                    <a:pt x="13640" y="79080"/>
                  </a:lnTo>
                  <a:lnTo>
                    <a:pt x="0" y="79080"/>
                  </a:lnTo>
                  <a:close/>
                </a:path>
              </a:pathLst>
            </a:custGeom>
            <a:solidFill>
              <a:schemeClr val="accent2">
                <a:lumMod val="75000"/>
              </a:schemeClr>
            </a:solidFill>
            <a:ln w="1532"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7BD682F-7946-6E07-29CD-BCAF429039EE}"/>
                </a:ext>
              </a:extLst>
            </p:cNvPr>
            <p:cNvSpPr/>
            <p:nvPr/>
          </p:nvSpPr>
          <p:spPr>
            <a:xfrm>
              <a:off x="3020611" y="5702091"/>
              <a:ext cx="13639" cy="79080"/>
            </a:xfrm>
            <a:custGeom>
              <a:avLst/>
              <a:gdLst>
                <a:gd name="connsiteX0" fmla="*/ 0 w 13639"/>
                <a:gd name="connsiteY0" fmla="*/ 0 h 79080"/>
                <a:gd name="connsiteX1" fmla="*/ 13640 w 13639"/>
                <a:gd name="connsiteY1" fmla="*/ 0 h 79080"/>
                <a:gd name="connsiteX2" fmla="*/ 13640 w 13639"/>
                <a:gd name="connsiteY2" fmla="*/ 79080 h 79080"/>
                <a:gd name="connsiteX3" fmla="*/ 0 w 13639"/>
                <a:gd name="connsiteY3" fmla="*/ 79080 h 79080"/>
              </a:gdLst>
              <a:ahLst/>
              <a:cxnLst>
                <a:cxn ang="0">
                  <a:pos x="connsiteX0" y="connsiteY0"/>
                </a:cxn>
                <a:cxn ang="0">
                  <a:pos x="connsiteX1" y="connsiteY1"/>
                </a:cxn>
                <a:cxn ang="0">
                  <a:pos x="connsiteX2" y="connsiteY2"/>
                </a:cxn>
                <a:cxn ang="0">
                  <a:pos x="connsiteX3" y="connsiteY3"/>
                </a:cxn>
              </a:cxnLst>
              <a:rect l="l" t="t" r="r" b="b"/>
              <a:pathLst>
                <a:path w="13639" h="79080">
                  <a:moveTo>
                    <a:pt x="0" y="0"/>
                  </a:moveTo>
                  <a:lnTo>
                    <a:pt x="13640" y="0"/>
                  </a:lnTo>
                  <a:lnTo>
                    <a:pt x="13640" y="79080"/>
                  </a:lnTo>
                  <a:lnTo>
                    <a:pt x="0" y="79080"/>
                  </a:lnTo>
                  <a:close/>
                </a:path>
              </a:pathLst>
            </a:custGeom>
            <a:solidFill>
              <a:schemeClr val="accent2">
                <a:lumMod val="75000"/>
              </a:schemeClr>
            </a:solidFill>
            <a:ln w="1532"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787E32F-425D-2E46-61EB-AD0B04052938}"/>
                </a:ext>
              </a:extLst>
            </p:cNvPr>
            <p:cNvSpPr/>
            <p:nvPr/>
          </p:nvSpPr>
          <p:spPr>
            <a:xfrm>
              <a:off x="2943216" y="5697646"/>
              <a:ext cx="90880" cy="11647"/>
            </a:xfrm>
            <a:custGeom>
              <a:avLst/>
              <a:gdLst>
                <a:gd name="connsiteX0" fmla="*/ 0 w 90880"/>
                <a:gd name="connsiteY0" fmla="*/ 0 h 11647"/>
                <a:gd name="connsiteX1" fmla="*/ 90881 w 90880"/>
                <a:gd name="connsiteY1" fmla="*/ 0 h 11647"/>
                <a:gd name="connsiteX2" fmla="*/ 90881 w 90880"/>
                <a:gd name="connsiteY2" fmla="*/ 11647 h 11647"/>
                <a:gd name="connsiteX3" fmla="*/ 0 w 90880"/>
                <a:gd name="connsiteY3" fmla="*/ 11647 h 11647"/>
              </a:gdLst>
              <a:ahLst/>
              <a:cxnLst>
                <a:cxn ang="0">
                  <a:pos x="connsiteX0" y="connsiteY0"/>
                </a:cxn>
                <a:cxn ang="0">
                  <a:pos x="connsiteX1" y="connsiteY1"/>
                </a:cxn>
                <a:cxn ang="0">
                  <a:pos x="connsiteX2" y="connsiteY2"/>
                </a:cxn>
                <a:cxn ang="0">
                  <a:pos x="connsiteX3" y="connsiteY3"/>
                </a:cxn>
              </a:cxnLst>
              <a:rect l="l" t="t" r="r" b="b"/>
              <a:pathLst>
                <a:path w="90880" h="11647">
                  <a:moveTo>
                    <a:pt x="0" y="0"/>
                  </a:moveTo>
                  <a:lnTo>
                    <a:pt x="90881" y="0"/>
                  </a:lnTo>
                  <a:lnTo>
                    <a:pt x="90881" y="11647"/>
                  </a:lnTo>
                  <a:lnTo>
                    <a:pt x="0" y="11647"/>
                  </a:lnTo>
                  <a:close/>
                </a:path>
              </a:pathLst>
            </a:custGeom>
            <a:solidFill>
              <a:schemeClr val="accent2">
                <a:lumMod val="75000"/>
              </a:schemeClr>
            </a:solidFill>
            <a:ln w="1532"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EDCAF636-0781-62CA-E909-39CE4540A705}"/>
                </a:ext>
              </a:extLst>
            </p:cNvPr>
            <p:cNvSpPr/>
            <p:nvPr/>
          </p:nvSpPr>
          <p:spPr>
            <a:xfrm>
              <a:off x="3052181" y="5355732"/>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9E6BAE7-7E6B-4380-0405-57005A1C4A8C}"/>
                </a:ext>
              </a:extLst>
            </p:cNvPr>
            <p:cNvSpPr/>
            <p:nvPr/>
          </p:nvSpPr>
          <p:spPr>
            <a:xfrm>
              <a:off x="3052181" y="5398950"/>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96FD7B21-C630-3AAA-B210-AEE0E7B586FA}"/>
                </a:ext>
              </a:extLst>
            </p:cNvPr>
            <p:cNvSpPr/>
            <p:nvPr/>
          </p:nvSpPr>
          <p:spPr>
            <a:xfrm>
              <a:off x="3052181" y="5443241"/>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AAD726A-E54C-1E17-514B-5CB499290CA1}"/>
                </a:ext>
              </a:extLst>
            </p:cNvPr>
            <p:cNvSpPr/>
            <p:nvPr/>
          </p:nvSpPr>
          <p:spPr>
            <a:xfrm>
              <a:off x="3109806" y="5507609"/>
              <a:ext cx="196780" cy="277393"/>
            </a:xfrm>
            <a:custGeom>
              <a:avLst/>
              <a:gdLst>
                <a:gd name="connsiteX0" fmla="*/ 107126 w 196780"/>
                <a:gd name="connsiteY0" fmla="*/ 32797 h 277393"/>
                <a:gd name="connsiteX1" fmla="*/ 107126 w 196780"/>
                <a:gd name="connsiteY1" fmla="*/ 32797 h 277393"/>
                <a:gd name="connsiteX2" fmla="*/ 149118 w 196780"/>
                <a:gd name="connsiteY2" fmla="*/ 32797 h 277393"/>
                <a:gd name="connsiteX3" fmla="*/ 149118 w 196780"/>
                <a:gd name="connsiteY3" fmla="*/ 0 h 277393"/>
                <a:gd name="connsiteX4" fmla="*/ 196781 w 196780"/>
                <a:gd name="connsiteY4" fmla="*/ 0 h 277393"/>
                <a:gd name="connsiteX5" fmla="*/ 196781 w 196780"/>
                <a:gd name="connsiteY5" fmla="*/ 34329 h 277393"/>
                <a:gd name="connsiteX6" fmla="*/ 185746 w 196780"/>
                <a:gd name="connsiteY6" fmla="*/ 34329 h 277393"/>
                <a:gd name="connsiteX7" fmla="*/ 185746 w 196780"/>
                <a:gd name="connsiteY7" fmla="*/ 276780 h 277393"/>
                <a:gd name="connsiteX8" fmla="*/ 124597 w 196780"/>
                <a:gd name="connsiteY8" fmla="*/ 276780 h 277393"/>
                <a:gd name="connsiteX9" fmla="*/ 124597 w 196780"/>
                <a:gd name="connsiteY9" fmla="*/ 277393 h 277393"/>
                <a:gd name="connsiteX10" fmla="*/ 56552 w 196780"/>
                <a:gd name="connsiteY10" fmla="*/ 277393 h 277393"/>
                <a:gd name="connsiteX11" fmla="*/ 32643 w 196780"/>
                <a:gd name="connsiteY11" fmla="*/ 277393 h 277393"/>
                <a:gd name="connsiteX12" fmla="*/ 8736 w 196780"/>
                <a:gd name="connsiteY12" fmla="*/ 277393 h 277393"/>
                <a:gd name="connsiteX13" fmla="*/ 8736 w 196780"/>
                <a:gd name="connsiteY13" fmla="*/ 159846 h 277393"/>
                <a:gd name="connsiteX14" fmla="*/ 32643 w 196780"/>
                <a:gd name="connsiteY14" fmla="*/ 159846 h 277393"/>
                <a:gd name="connsiteX15" fmla="*/ 32643 w 196780"/>
                <a:gd name="connsiteY15" fmla="*/ 129042 h 277393"/>
                <a:gd name="connsiteX16" fmla="*/ 62069 w 196780"/>
                <a:gd name="connsiteY16" fmla="*/ 129042 h 277393"/>
                <a:gd name="connsiteX17" fmla="*/ 62069 w 196780"/>
                <a:gd name="connsiteY17" fmla="*/ 97318 h 277393"/>
                <a:gd name="connsiteX18" fmla="*/ 81685 w 196780"/>
                <a:gd name="connsiteY18" fmla="*/ 97318 h 277393"/>
                <a:gd name="connsiteX19" fmla="*/ 81685 w 196780"/>
                <a:gd name="connsiteY19" fmla="*/ 65594 h 277393"/>
                <a:gd name="connsiteX20" fmla="*/ 106973 w 196780"/>
                <a:gd name="connsiteY20" fmla="*/ 65594 h 277393"/>
                <a:gd name="connsiteX21" fmla="*/ 106973 w 196780"/>
                <a:gd name="connsiteY21" fmla="*/ 32797 h 277393"/>
                <a:gd name="connsiteX22" fmla="*/ 107126 w 196780"/>
                <a:gd name="connsiteY22" fmla="*/ 32797 h 277393"/>
                <a:gd name="connsiteX23" fmla="*/ 14713 w 196780"/>
                <a:gd name="connsiteY23" fmla="*/ 196474 h 277393"/>
                <a:gd name="connsiteX24" fmla="*/ 14713 w 196780"/>
                <a:gd name="connsiteY24" fmla="*/ 253332 h 277393"/>
                <a:gd name="connsiteX25" fmla="*/ 51034 w 196780"/>
                <a:gd name="connsiteY25" fmla="*/ 253332 h 277393"/>
                <a:gd name="connsiteX26" fmla="*/ 51034 w 196780"/>
                <a:gd name="connsiteY26" fmla="*/ 196474 h 277393"/>
                <a:gd name="connsiteX27" fmla="*/ 14713 w 196780"/>
                <a:gd name="connsiteY27" fmla="*/ 196474 h 277393"/>
                <a:gd name="connsiteX28" fmla="*/ 14713 w 196780"/>
                <a:gd name="connsiteY28" fmla="*/ 196474 h 277393"/>
                <a:gd name="connsiteX29" fmla="*/ 65134 w 196780"/>
                <a:gd name="connsiteY29" fmla="*/ 128428 h 277393"/>
                <a:gd name="connsiteX30" fmla="*/ 65134 w 196780"/>
                <a:gd name="connsiteY30" fmla="*/ 185286 h 277393"/>
                <a:gd name="connsiteX31" fmla="*/ 101456 w 196780"/>
                <a:gd name="connsiteY31" fmla="*/ 185286 h 277393"/>
                <a:gd name="connsiteX32" fmla="*/ 101456 w 196780"/>
                <a:gd name="connsiteY32" fmla="*/ 128428 h 277393"/>
                <a:gd name="connsiteX33" fmla="*/ 65134 w 196780"/>
                <a:gd name="connsiteY33" fmla="*/ 128428 h 277393"/>
                <a:gd name="connsiteX34" fmla="*/ 65134 w 196780"/>
                <a:gd name="connsiteY34" fmla="*/ 128428 h 277393"/>
                <a:gd name="connsiteX35" fmla="*/ 65134 w 196780"/>
                <a:gd name="connsiteY35" fmla="*/ 196474 h 277393"/>
                <a:gd name="connsiteX36" fmla="*/ 65134 w 196780"/>
                <a:gd name="connsiteY36" fmla="*/ 253332 h 277393"/>
                <a:gd name="connsiteX37" fmla="*/ 101456 w 196780"/>
                <a:gd name="connsiteY37" fmla="*/ 253332 h 277393"/>
                <a:gd name="connsiteX38" fmla="*/ 101456 w 196780"/>
                <a:gd name="connsiteY38" fmla="*/ 196474 h 277393"/>
                <a:gd name="connsiteX39" fmla="*/ 65134 w 196780"/>
                <a:gd name="connsiteY39" fmla="*/ 196474 h 277393"/>
                <a:gd name="connsiteX40" fmla="*/ 65134 w 196780"/>
                <a:gd name="connsiteY40" fmla="*/ 196474 h 277393"/>
                <a:gd name="connsiteX41" fmla="*/ 117854 w 196780"/>
                <a:gd name="connsiteY41" fmla="*/ 196474 h 277393"/>
                <a:gd name="connsiteX42" fmla="*/ 117854 w 196780"/>
                <a:gd name="connsiteY42" fmla="*/ 253332 h 277393"/>
                <a:gd name="connsiteX43" fmla="*/ 154176 w 196780"/>
                <a:gd name="connsiteY43" fmla="*/ 253332 h 277393"/>
                <a:gd name="connsiteX44" fmla="*/ 154176 w 196780"/>
                <a:gd name="connsiteY44" fmla="*/ 196474 h 277393"/>
                <a:gd name="connsiteX45" fmla="*/ 117854 w 196780"/>
                <a:gd name="connsiteY45" fmla="*/ 196474 h 277393"/>
                <a:gd name="connsiteX46" fmla="*/ 117854 w 196780"/>
                <a:gd name="connsiteY46" fmla="*/ 196474 h 277393"/>
                <a:gd name="connsiteX47" fmla="*/ 117854 w 196780"/>
                <a:gd name="connsiteY47" fmla="*/ 123524 h 277393"/>
                <a:gd name="connsiteX48" fmla="*/ 117854 w 196780"/>
                <a:gd name="connsiteY48" fmla="*/ 180382 h 277393"/>
                <a:gd name="connsiteX49" fmla="*/ 154176 w 196780"/>
                <a:gd name="connsiteY49" fmla="*/ 180382 h 277393"/>
                <a:gd name="connsiteX50" fmla="*/ 154176 w 196780"/>
                <a:gd name="connsiteY50" fmla="*/ 123524 h 277393"/>
                <a:gd name="connsiteX51" fmla="*/ 117854 w 196780"/>
                <a:gd name="connsiteY51" fmla="*/ 123524 h 277393"/>
                <a:gd name="connsiteX52" fmla="*/ 117854 w 196780"/>
                <a:gd name="connsiteY52" fmla="*/ 123524 h 277393"/>
                <a:gd name="connsiteX53" fmla="*/ 117854 w 196780"/>
                <a:gd name="connsiteY53" fmla="*/ 52260 h 277393"/>
                <a:gd name="connsiteX54" fmla="*/ 117854 w 196780"/>
                <a:gd name="connsiteY54" fmla="*/ 109118 h 277393"/>
                <a:gd name="connsiteX55" fmla="*/ 154176 w 196780"/>
                <a:gd name="connsiteY55" fmla="*/ 109118 h 277393"/>
                <a:gd name="connsiteX56" fmla="*/ 154176 w 196780"/>
                <a:gd name="connsiteY56" fmla="*/ 52260 h 277393"/>
                <a:gd name="connsiteX57" fmla="*/ 117854 w 196780"/>
                <a:gd name="connsiteY57" fmla="*/ 52260 h 277393"/>
                <a:gd name="connsiteX58" fmla="*/ 117854 w 196780"/>
                <a:gd name="connsiteY58" fmla="*/ 52260 h 277393"/>
                <a:gd name="connsiteX59" fmla="*/ 0 w 196780"/>
                <a:gd name="connsiteY59" fmla="*/ 51800 h 277393"/>
                <a:gd name="connsiteX60" fmla="*/ 65593 w 196780"/>
                <a:gd name="connsiteY60" fmla="*/ 51800 h 277393"/>
                <a:gd name="connsiteX61" fmla="*/ 65593 w 196780"/>
                <a:gd name="connsiteY61" fmla="*/ 42145 h 277393"/>
                <a:gd name="connsiteX62" fmla="*/ 0 w 196780"/>
                <a:gd name="connsiteY62" fmla="*/ 42145 h 277393"/>
                <a:gd name="connsiteX63" fmla="*/ 0 w 196780"/>
                <a:gd name="connsiteY63" fmla="*/ 51800 h 2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96780" h="277393">
                  <a:moveTo>
                    <a:pt x="107126" y="32797"/>
                  </a:moveTo>
                  <a:lnTo>
                    <a:pt x="107126" y="32797"/>
                  </a:lnTo>
                  <a:lnTo>
                    <a:pt x="149118" y="32797"/>
                  </a:lnTo>
                  <a:lnTo>
                    <a:pt x="149118" y="0"/>
                  </a:lnTo>
                  <a:lnTo>
                    <a:pt x="196781" y="0"/>
                  </a:lnTo>
                  <a:lnTo>
                    <a:pt x="196781" y="34329"/>
                  </a:lnTo>
                  <a:lnTo>
                    <a:pt x="185746" y="34329"/>
                  </a:lnTo>
                  <a:lnTo>
                    <a:pt x="185746" y="276780"/>
                  </a:lnTo>
                  <a:lnTo>
                    <a:pt x="124597" y="276780"/>
                  </a:lnTo>
                  <a:lnTo>
                    <a:pt x="124597" y="277393"/>
                  </a:lnTo>
                  <a:lnTo>
                    <a:pt x="56552" y="277393"/>
                  </a:lnTo>
                  <a:lnTo>
                    <a:pt x="32643" y="277393"/>
                  </a:lnTo>
                  <a:lnTo>
                    <a:pt x="8736" y="277393"/>
                  </a:lnTo>
                  <a:lnTo>
                    <a:pt x="8736" y="159846"/>
                  </a:lnTo>
                  <a:lnTo>
                    <a:pt x="32643" y="159846"/>
                  </a:lnTo>
                  <a:lnTo>
                    <a:pt x="32643" y="129042"/>
                  </a:lnTo>
                  <a:lnTo>
                    <a:pt x="62069" y="129042"/>
                  </a:lnTo>
                  <a:lnTo>
                    <a:pt x="62069" y="97318"/>
                  </a:lnTo>
                  <a:lnTo>
                    <a:pt x="81685" y="97318"/>
                  </a:lnTo>
                  <a:lnTo>
                    <a:pt x="81685" y="65594"/>
                  </a:lnTo>
                  <a:lnTo>
                    <a:pt x="106973" y="65594"/>
                  </a:lnTo>
                  <a:lnTo>
                    <a:pt x="106973" y="32797"/>
                  </a:lnTo>
                  <a:lnTo>
                    <a:pt x="107126" y="32797"/>
                  </a:lnTo>
                  <a:close/>
                  <a:moveTo>
                    <a:pt x="14713" y="196474"/>
                  </a:moveTo>
                  <a:lnTo>
                    <a:pt x="14713" y="253332"/>
                  </a:lnTo>
                  <a:lnTo>
                    <a:pt x="51034" y="253332"/>
                  </a:lnTo>
                  <a:lnTo>
                    <a:pt x="51034" y="196474"/>
                  </a:lnTo>
                  <a:lnTo>
                    <a:pt x="14713" y="196474"/>
                  </a:lnTo>
                  <a:lnTo>
                    <a:pt x="14713" y="196474"/>
                  </a:lnTo>
                  <a:close/>
                  <a:moveTo>
                    <a:pt x="65134" y="128428"/>
                  </a:moveTo>
                  <a:lnTo>
                    <a:pt x="65134" y="185286"/>
                  </a:lnTo>
                  <a:lnTo>
                    <a:pt x="101456" y="185286"/>
                  </a:lnTo>
                  <a:lnTo>
                    <a:pt x="101456" y="128428"/>
                  </a:lnTo>
                  <a:lnTo>
                    <a:pt x="65134" y="128428"/>
                  </a:lnTo>
                  <a:lnTo>
                    <a:pt x="65134" y="128428"/>
                  </a:lnTo>
                  <a:close/>
                  <a:moveTo>
                    <a:pt x="65134" y="196474"/>
                  </a:moveTo>
                  <a:lnTo>
                    <a:pt x="65134" y="253332"/>
                  </a:lnTo>
                  <a:lnTo>
                    <a:pt x="101456" y="253332"/>
                  </a:lnTo>
                  <a:lnTo>
                    <a:pt x="101456" y="196474"/>
                  </a:lnTo>
                  <a:lnTo>
                    <a:pt x="65134" y="196474"/>
                  </a:lnTo>
                  <a:lnTo>
                    <a:pt x="65134" y="196474"/>
                  </a:lnTo>
                  <a:close/>
                  <a:moveTo>
                    <a:pt x="117854" y="196474"/>
                  </a:moveTo>
                  <a:lnTo>
                    <a:pt x="117854" y="253332"/>
                  </a:lnTo>
                  <a:lnTo>
                    <a:pt x="154176" y="253332"/>
                  </a:lnTo>
                  <a:lnTo>
                    <a:pt x="154176" y="196474"/>
                  </a:lnTo>
                  <a:lnTo>
                    <a:pt x="117854" y="196474"/>
                  </a:lnTo>
                  <a:lnTo>
                    <a:pt x="117854" y="196474"/>
                  </a:lnTo>
                  <a:close/>
                  <a:moveTo>
                    <a:pt x="117854" y="123524"/>
                  </a:moveTo>
                  <a:lnTo>
                    <a:pt x="117854" y="180382"/>
                  </a:lnTo>
                  <a:lnTo>
                    <a:pt x="154176" y="180382"/>
                  </a:lnTo>
                  <a:lnTo>
                    <a:pt x="154176" y="123524"/>
                  </a:lnTo>
                  <a:lnTo>
                    <a:pt x="117854" y="123524"/>
                  </a:lnTo>
                  <a:lnTo>
                    <a:pt x="117854" y="123524"/>
                  </a:lnTo>
                  <a:close/>
                  <a:moveTo>
                    <a:pt x="117854" y="52260"/>
                  </a:moveTo>
                  <a:lnTo>
                    <a:pt x="117854" y="109118"/>
                  </a:lnTo>
                  <a:lnTo>
                    <a:pt x="154176" y="109118"/>
                  </a:lnTo>
                  <a:lnTo>
                    <a:pt x="154176" y="52260"/>
                  </a:lnTo>
                  <a:lnTo>
                    <a:pt x="117854" y="52260"/>
                  </a:lnTo>
                  <a:lnTo>
                    <a:pt x="117854" y="52260"/>
                  </a:lnTo>
                  <a:close/>
                  <a:moveTo>
                    <a:pt x="0" y="51800"/>
                  </a:moveTo>
                  <a:lnTo>
                    <a:pt x="65593" y="51800"/>
                  </a:lnTo>
                  <a:lnTo>
                    <a:pt x="65593" y="42145"/>
                  </a:lnTo>
                  <a:lnTo>
                    <a:pt x="0" y="42145"/>
                  </a:lnTo>
                  <a:lnTo>
                    <a:pt x="0" y="51800"/>
                  </a:lnTo>
                  <a:close/>
                </a:path>
              </a:pathLst>
            </a:custGeom>
            <a:solidFill>
              <a:schemeClr val="accent2">
                <a:lumMod val="75000"/>
              </a:schemeClr>
            </a:solidFill>
            <a:ln w="1532"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4277034-E0CE-1C76-CF8A-A35E32F0B7D6}"/>
                </a:ext>
              </a:extLst>
            </p:cNvPr>
            <p:cNvSpPr/>
            <p:nvPr/>
          </p:nvSpPr>
          <p:spPr>
            <a:xfrm>
              <a:off x="3052181" y="5534429"/>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F7F92FD-AEE2-2785-D6AB-8742E9B8965D}"/>
                </a:ext>
              </a:extLst>
            </p:cNvPr>
            <p:cNvSpPr/>
            <p:nvPr/>
          </p:nvSpPr>
          <p:spPr>
            <a:xfrm>
              <a:off x="3052181" y="5577647"/>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241417F-3E4E-6065-C757-1C80FAAE302B}"/>
                </a:ext>
              </a:extLst>
            </p:cNvPr>
            <p:cNvSpPr/>
            <p:nvPr/>
          </p:nvSpPr>
          <p:spPr>
            <a:xfrm>
              <a:off x="3052181" y="5622091"/>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D25C750-A46E-EA07-8B94-8D126B826D4F}"/>
                </a:ext>
              </a:extLst>
            </p:cNvPr>
            <p:cNvSpPr/>
            <p:nvPr/>
          </p:nvSpPr>
          <p:spPr>
            <a:xfrm>
              <a:off x="3052181" y="5668987"/>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3528AFCF-F980-9B3B-5CA0-1E4D7F30D929}"/>
                </a:ext>
              </a:extLst>
            </p:cNvPr>
            <p:cNvSpPr/>
            <p:nvPr/>
          </p:nvSpPr>
          <p:spPr>
            <a:xfrm>
              <a:off x="3052181" y="5716190"/>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FE1D6B0-7087-F1DB-EDDC-250286700EC4}"/>
                </a:ext>
              </a:extLst>
            </p:cNvPr>
            <p:cNvSpPr/>
            <p:nvPr/>
          </p:nvSpPr>
          <p:spPr>
            <a:xfrm>
              <a:off x="3052181" y="5759409"/>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solidFill>
              <a:schemeClr val="accent2">
                <a:lumMod val="75000"/>
              </a:schemeClr>
            </a:solidFill>
            <a:ln w="1532"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51D30CD8-3F21-9A08-251D-CE5B8056D88F}"/>
                </a:ext>
              </a:extLst>
            </p:cNvPr>
            <p:cNvSpPr/>
            <p:nvPr/>
          </p:nvSpPr>
          <p:spPr>
            <a:xfrm>
              <a:off x="3109806" y="5411211"/>
              <a:ext cx="65593" cy="9655"/>
            </a:xfrm>
            <a:custGeom>
              <a:avLst/>
              <a:gdLst>
                <a:gd name="connsiteX0" fmla="*/ 0 w 65593"/>
                <a:gd name="connsiteY0" fmla="*/ 0 h 9655"/>
                <a:gd name="connsiteX1" fmla="*/ 65594 w 65593"/>
                <a:gd name="connsiteY1" fmla="*/ 0 h 9655"/>
                <a:gd name="connsiteX2" fmla="*/ 65594 w 65593"/>
                <a:gd name="connsiteY2" fmla="*/ 9655 h 9655"/>
                <a:gd name="connsiteX3" fmla="*/ 0 w 65593"/>
                <a:gd name="connsiteY3" fmla="*/ 9655 h 9655"/>
              </a:gdLst>
              <a:ahLst/>
              <a:cxnLst>
                <a:cxn ang="0">
                  <a:pos x="connsiteX0" y="connsiteY0"/>
                </a:cxn>
                <a:cxn ang="0">
                  <a:pos x="connsiteX1" y="connsiteY1"/>
                </a:cxn>
                <a:cxn ang="0">
                  <a:pos x="connsiteX2" y="connsiteY2"/>
                </a:cxn>
                <a:cxn ang="0">
                  <a:pos x="connsiteX3" y="connsiteY3"/>
                </a:cxn>
              </a:cxnLst>
              <a:rect l="l" t="t" r="r" b="b"/>
              <a:pathLst>
                <a:path w="65593" h="9655">
                  <a:moveTo>
                    <a:pt x="0" y="0"/>
                  </a:moveTo>
                  <a:lnTo>
                    <a:pt x="65594" y="0"/>
                  </a:lnTo>
                  <a:lnTo>
                    <a:pt x="65594" y="9655"/>
                  </a:lnTo>
                  <a:lnTo>
                    <a:pt x="0" y="9655"/>
                  </a:lnTo>
                  <a:close/>
                </a:path>
              </a:pathLst>
            </a:custGeom>
            <a:solidFill>
              <a:schemeClr val="accent2">
                <a:lumMod val="75000"/>
              </a:schemeClr>
            </a:solidFill>
            <a:ln w="1532"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624EBA87-ABA3-B49F-1E09-A74BB36E4D1C}"/>
                </a:ext>
              </a:extLst>
            </p:cNvPr>
            <p:cNvSpPr/>
            <p:nvPr/>
          </p:nvSpPr>
          <p:spPr>
            <a:xfrm>
              <a:off x="3109806" y="5478797"/>
              <a:ext cx="65593" cy="9655"/>
            </a:xfrm>
            <a:custGeom>
              <a:avLst/>
              <a:gdLst>
                <a:gd name="connsiteX0" fmla="*/ 0 w 65593"/>
                <a:gd name="connsiteY0" fmla="*/ 0 h 9655"/>
                <a:gd name="connsiteX1" fmla="*/ 65594 w 65593"/>
                <a:gd name="connsiteY1" fmla="*/ 0 h 9655"/>
                <a:gd name="connsiteX2" fmla="*/ 65594 w 65593"/>
                <a:gd name="connsiteY2" fmla="*/ 9655 h 9655"/>
                <a:gd name="connsiteX3" fmla="*/ 0 w 65593"/>
                <a:gd name="connsiteY3" fmla="*/ 9655 h 9655"/>
              </a:gdLst>
              <a:ahLst/>
              <a:cxnLst>
                <a:cxn ang="0">
                  <a:pos x="connsiteX0" y="connsiteY0"/>
                </a:cxn>
                <a:cxn ang="0">
                  <a:pos x="connsiteX1" y="connsiteY1"/>
                </a:cxn>
                <a:cxn ang="0">
                  <a:pos x="connsiteX2" y="connsiteY2"/>
                </a:cxn>
                <a:cxn ang="0">
                  <a:pos x="connsiteX3" y="connsiteY3"/>
                </a:cxn>
              </a:cxnLst>
              <a:rect l="l" t="t" r="r" b="b"/>
              <a:pathLst>
                <a:path w="65593" h="9655">
                  <a:moveTo>
                    <a:pt x="0" y="0"/>
                  </a:moveTo>
                  <a:lnTo>
                    <a:pt x="65594" y="0"/>
                  </a:lnTo>
                  <a:lnTo>
                    <a:pt x="65594" y="9655"/>
                  </a:lnTo>
                  <a:lnTo>
                    <a:pt x="0" y="9655"/>
                  </a:lnTo>
                  <a:close/>
                </a:path>
              </a:pathLst>
            </a:custGeom>
            <a:solidFill>
              <a:schemeClr val="accent2">
                <a:lumMod val="75000"/>
              </a:schemeClr>
            </a:solidFill>
            <a:ln w="1532"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EA47CC46-2468-C2B2-99BA-F37E54591683}"/>
                </a:ext>
              </a:extLst>
            </p:cNvPr>
            <p:cNvSpPr/>
            <p:nvPr/>
          </p:nvSpPr>
          <p:spPr>
            <a:xfrm>
              <a:off x="3073637" y="5327380"/>
              <a:ext cx="236474" cy="15785"/>
            </a:xfrm>
            <a:custGeom>
              <a:avLst/>
              <a:gdLst>
                <a:gd name="connsiteX0" fmla="*/ 0 w 236474"/>
                <a:gd name="connsiteY0" fmla="*/ 0 h 15785"/>
                <a:gd name="connsiteX1" fmla="*/ 236474 w 236474"/>
                <a:gd name="connsiteY1" fmla="*/ 0 h 15785"/>
                <a:gd name="connsiteX2" fmla="*/ 236474 w 236474"/>
                <a:gd name="connsiteY2" fmla="*/ 15785 h 15785"/>
                <a:gd name="connsiteX3" fmla="*/ 0 w 236474"/>
                <a:gd name="connsiteY3" fmla="*/ 15785 h 15785"/>
              </a:gdLst>
              <a:ahLst/>
              <a:cxnLst>
                <a:cxn ang="0">
                  <a:pos x="connsiteX0" y="connsiteY0"/>
                </a:cxn>
                <a:cxn ang="0">
                  <a:pos x="connsiteX1" y="connsiteY1"/>
                </a:cxn>
                <a:cxn ang="0">
                  <a:pos x="connsiteX2" y="connsiteY2"/>
                </a:cxn>
                <a:cxn ang="0">
                  <a:pos x="connsiteX3" y="connsiteY3"/>
                </a:cxn>
              </a:cxnLst>
              <a:rect l="l" t="t" r="r" b="b"/>
              <a:pathLst>
                <a:path w="236474" h="15785">
                  <a:moveTo>
                    <a:pt x="0" y="0"/>
                  </a:moveTo>
                  <a:lnTo>
                    <a:pt x="236474" y="0"/>
                  </a:lnTo>
                  <a:lnTo>
                    <a:pt x="236474" y="15785"/>
                  </a:lnTo>
                  <a:lnTo>
                    <a:pt x="0" y="15785"/>
                  </a:lnTo>
                  <a:close/>
                </a:path>
              </a:pathLst>
            </a:custGeom>
            <a:solidFill>
              <a:schemeClr val="accent2">
                <a:lumMod val="75000"/>
              </a:schemeClr>
            </a:solidFill>
            <a:ln w="1532"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63DC534-8A85-D8FD-71FD-E9B2F9C4138E}"/>
                </a:ext>
              </a:extLst>
            </p:cNvPr>
            <p:cNvSpPr/>
            <p:nvPr/>
          </p:nvSpPr>
          <p:spPr>
            <a:xfrm>
              <a:off x="2920688" y="5317418"/>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solidFill>
              <a:schemeClr val="accent2">
                <a:lumMod val="75000"/>
              </a:schemeClr>
            </a:solidFill>
            <a:ln w="1532"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570D4E44-E7F2-F511-66F7-6EB2CFA65216}"/>
                </a:ext>
              </a:extLst>
            </p:cNvPr>
            <p:cNvSpPr/>
            <p:nvPr/>
          </p:nvSpPr>
          <p:spPr>
            <a:xfrm>
              <a:off x="2920688" y="5247074"/>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solidFill>
              <a:schemeClr val="accent2">
                <a:lumMod val="75000"/>
              </a:schemeClr>
            </a:solidFill>
            <a:ln w="1532"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1F4E51F6-65AD-E2EF-77CF-3207974FD3E7}"/>
                </a:ext>
              </a:extLst>
            </p:cNvPr>
            <p:cNvSpPr/>
            <p:nvPr/>
          </p:nvSpPr>
          <p:spPr>
            <a:xfrm>
              <a:off x="2919462"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solidFill>
              <a:schemeClr val="accent2">
                <a:lumMod val="75000"/>
              </a:schemeClr>
            </a:solidFill>
            <a:ln w="1532"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13953087-90A1-EF1C-753B-84AE2F99CA61}"/>
                </a:ext>
              </a:extLst>
            </p:cNvPr>
            <p:cNvSpPr/>
            <p:nvPr/>
          </p:nvSpPr>
          <p:spPr>
            <a:xfrm>
              <a:off x="3035630"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solidFill>
              <a:schemeClr val="accent2">
                <a:lumMod val="75000"/>
              </a:schemeClr>
            </a:solidFill>
            <a:ln w="1532"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7EA26E7-3CA9-89A7-F8E9-798E50A8527B}"/>
                </a:ext>
              </a:extLst>
            </p:cNvPr>
            <p:cNvSpPr/>
            <p:nvPr/>
          </p:nvSpPr>
          <p:spPr>
            <a:xfrm>
              <a:off x="2922220" y="5247227"/>
              <a:ext cx="115708" cy="73409"/>
            </a:xfrm>
            <a:custGeom>
              <a:avLst/>
              <a:gdLst>
                <a:gd name="connsiteX0" fmla="*/ 0 w 115708"/>
                <a:gd name="connsiteY0" fmla="*/ 4598 h 73409"/>
                <a:gd name="connsiteX1" fmla="*/ 3831 w 115708"/>
                <a:gd name="connsiteY1" fmla="*/ 0 h 73409"/>
                <a:gd name="connsiteX2" fmla="*/ 115708 w 115708"/>
                <a:gd name="connsiteY2" fmla="*/ 68659 h 73409"/>
                <a:gd name="connsiteX3" fmla="*/ 111877 w 115708"/>
                <a:gd name="connsiteY3" fmla="*/ 73410 h 73409"/>
              </a:gdLst>
              <a:ahLst/>
              <a:cxnLst>
                <a:cxn ang="0">
                  <a:pos x="connsiteX0" y="connsiteY0"/>
                </a:cxn>
                <a:cxn ang="0">
                  <a:pos x="connsiteX1" y="connsiteY1"/>
                </a:cxn>
                <a:cxn ang="0">
                  <a:pos x="connsiteX2" y="connsiteY2"/>
                </a:cxn>
                <a:cxn ang="0">
                  <a:pos x="connsiteX3" y="connsiteY3"/>
                </a:cxn>
              </a:cxnLst>
              <a:rect l="l" t="t" r="r" b="b"/>
              <a:pathLst>
                <a:path w="115708" h="73409">
                  <a:moveTo>
                    <a:pt x="0" y="4598"/>
                  </a:moveTo>
                  <a:lnTo>
                    <a:pt x="3831" y="0"/>
                  </a:lnTo>
                  <a:lnTo>
                    <a:pt x="115708" y="68659"/>
                  </a:lnTo>
                  <a:lnTo>
                    <a:pt x="111877" y="73410"/>
                  </a:lnTo>
                  <a:close/>
                </a:path>
              </a:pathLst>
            </a:custGeom>
            <a:solidFill>
              <a:schemeClr val="accent2">
                <a:lumMod val="75000"/>
              </a:schemeClr>
            </a:solidFill>
            <a:ln w="1532"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D518C75-3FFB-5623-00B6-752E1A2FD87A}"/>
                </a:ext>
              </a:extLst>
            </p:cNvPr>
            <p:cNvSpPr/>
            <p:nvPr/>
          </p:nvSpPr>
          <p:spPr>
            <a:xfrm>
              <a:off x="2922220" y="5247227"/>
              <a:ext cx="115708" cy="73409"/>
            </a:xfrm>
            <a:custGeom>
              <a:avLst/>
              <a:gdLst>
                <a:gd name="connsiteX0" fmla="*/ 115708 w 115708"/>
                <a:gd name="connsiteY0" fmla="*/ 4598 h 73409"/>
                <a:gd name="connsiteX1" fmla="*/ 111877 w 115708"/>
                <a:gd name="connsiteY1" fmla="*/ 0 h 73409"/>
                <a:gd name="connsiteX2" fmla="*/ 0 w 115708"/>
                <a:gd name="connsiteY2" fmla="*/ 68659 h 73409"/>
                <a:gd name="connsiteX3" fmla="*/ 3831 w 115708"/>
                <a:gd name="connsiteY3" fmla="*/ 73410 h 73409"/>
              </a:gdLst>
              <a:ahLst/>
              <a:cxnLst>
                <a:cxn ang="0">
                  <a:pos x="connsiteX0" y="connsiteY0"/>
                </a:cxn>
                <a:cxn ang="0">
                  <a:pos x="connsiteX1" y="connsiteY1"/>
                </a:cxn>
                <a:cxn ang="0">
                  <a:pos x="connsiteX2" y="connsiteY2"/>
                </a:cxn>
                <a:cxn ang="0">
                  <a:pos x="connsiteX3" y="connsiteY3"/>
                </a:cxn>
              </a:cxnLst>
              <a:rect l="l" t="t" r="r" b="b"/>
              <a:pathLst>
                <a:path w="115708" h="73409">
                  <a:moveTo>
                    <a:pt x="115708" y="4598"/>
                  </a:moveTo>
                  <a:lnTo>
                    <a:pt x="111877" y="0"/>
                  </a:lnTo>
                  <a:lnTo>
                    <a:pt x="0" y="68659"/>
                  </a:lnTo>
                  <a:lnTo>
                    <a:pt x="3831" y="73410"/>
                  </a:lnTo>
                  <a:close/>
                </a:path>
              </a:pathLst>
            </a:custGeom>
            <a:solidFill>
              <a:schemeClr val="accent2">
                <a:lumMod val="75000"/>
              </a:schemeClr>
            </a:solidFill>
            <a:ln w="1532"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E61ABDE4-5969-2911-00A7-D9F45FE0256A}"/>
                </a:ext>
              </a:extLst>
            </p:cNvPr>
            <p:cNvSpPr/>
            <p:nvPr/>
          </p:nvSpPr>
          <p:spPr>
            <a:xfrm>
              <a:off x="2977852"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solidFill>
              <a:schemeClr val="accent2">
                <a:lumMod val="75000"/>
              </a:schemeClr>
            </a:solidFill>
            <a:ln w="1532"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692C25FC-1E6C-DB6E-6824-219FB3217540}"/>
                </a:ext>
              </a:extLst>
            </p:cNvPr>
            <p:cNvSpPr/>
            <p:nvPr/>
          </p:nvSpPr>
          <p:spPr>
            <a:xfrm>
              <a:off x="2920688" y="5281250"/>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solidFill>
              <a:schemeClr val="accent2">
                <a:lumMod val="75000"/>
              </a:schemeClr>
            </a:solidFill>
            <a:ln w="1532"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A7A3376-A6F5-4187-749A-275D873C1B3D}"/>
                </a:ext>
              </a:extLst>
            </p:cNvPr>
            <p:cNvSpPr/>
            <p:nvPr/>
          </p:nvSpPr>
          <p:spPr>
            <a:xfrm>
              <a:off x="3047277" y="5142094"/>
              <a:ext cx="3524" cy="181148"/>
            </a:xfrm>
            <a:custGeom>
              <a:avLst/>
              <a:gdLst>
                <a:gd name="connsiteX0" fmla="*/ 0 w 3524"/>
                <a:gd name="connsiteY0" fmla="*/ 0 h 181148"/>
                <a:gd name="connsiteX1" fmla="*/ 3525 w 3524"/>
                <a:gd name="connsiteY1" fmla="*/ 0 h 181148"/>
                <a:gd name="connsiteX2" fmla="*/ 3525 w 3524"/>
                <a:gd name="connsiteY2" fmla="*/ 181149 h 181148"/>
                <a:gd name="connsiteX3" fmla="*/ 0 w 3524"/>
                <a:gd name="connsiteY3" fmla="*/ 181149 h 181148"/>
              </a:gdLst>
              <a:ahLst/>
              <a:cxnLst>
                <a:cxn ang="0">
                  <a:pos x="connsiteX0" y="connsiteY0"/>
                </a:cxn>
                <a:cxn ang="0">
                  <a:pos x="connsiteX1" y="connsiteY1"/>
                </a:cxn>
                <a:cxn ang="0">
                  <a:pos x="connsiteX2" y="connsiteY2"/>
                </a:cxn>
                <a:cxn ang="0">
                  <a:pos x="connsiteX3" y="connsiteY3"/>
                </a:cxn>
              </a:cxnLst>
              <a:rect l="l" t="t" r="r" b="b"/>
              <a:pathLst>
                <a:path w="3524" h="181148">
                  <a:moveTo>
                    <a:pt x="0" y="0"/>
                  </a:moveTo>
                  <a:lnTo>
                    <a:pt x="3525" y="0"/>
                  </a:lnTo>
                  <a:lnTo>
                    <a:pt x="3525" y="181149"/>
                  </a:lnTo>
                  <a:lnTo>
                    <a:pt x="0" y="181149"/>
                  </a:lnTo>
                  <a:close/>
                </a:path>
              </a:pathLst>
            </a:custGeom>
            <a:solidFill>
              <a:schemeClr val="accent2">
                <a:lumMod val="75000"/>
              </a:schemeClr>
            </a:solidFill>
            <a:ln w="1532"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C95FF64-BA02-6D3C-9BC8-F61DDC46FD49}"/>
                </a:ext>
              </a:extLst>
            </p:cNvPr>
            <p:cNvSpPr/>
            <p:nvPr/>
          </p:nvSpPr>
          <p:spPr>
            <a:xfrm>
              <a:off x="3047277" y="5263012"/>
              <a:ext cx="9655" cy="60229"/>
            </a:xfrm>
            <a:custGeom>
              <a:avLst/>
              <a:gdLst>
                <a:gd name="connsiteX0" fmla="*/ 0 w 9655"/>
                <a:gd name="connsiteY0" fmla="*/ 0 h 60229"/>
                <a:gd name="connsiteX1" fmla="*/ 9655 w 9655"/>
                <a:gd name="connsiteY1" fmla="*/ 0 h 60229"/>
                <a:gd name="connsiteX2" fmla="*/ 9655 w 9655"/>
                <a:gd name="connsiteY2" fmla="*/ 60230 h 60229"/>
                <a:gd name="connsiteX3" fmla="*/ 0 w 9655"/>
                <a:gd name="connsiteY3" fmla="*/ 60230 h 60229"/>
              </a:gdLst>
              <a:ahLst/>
              <a:cxnLst>
                <a:cxn ang="0">
                  <a:pos x="connsiteX0" y="connsiteY0"/>
                </a:cxn>
                <a:cxn ang="0">
                  <a:pos x="connsiteX1" y="connsiteY1"/>
                </a:cxn>
                <a:cxn ang="0">
                  <a:pos x="connsiteX2" y="connsiteY2"/>
                </a:cxn>
                <a:cxn ang="0">
                  <a:pos x="connsiteX3" y="connsiteY3"/>
                </a:cxn>
              </a:cxnLst>
              <a:rect l="l" t="t" r="r" b="b"/>
              <a:pathLst>
                <a:path w="9655" h="60229">
                  <a:moveTo>
                    <a:pt x="0" y="0"/>
                  </a:moveTo>
                  <a:lnTo>
                    <a:pt x="9655" y="0"/>
                  </a:lnTo>
                  <a:lnTo>
                    <a:pt x="9655" y="60230"/>
                  </a:lnTo>
                  <a:lnTo>
                    <a:pt x="0" y="60230"/>
                  </a:lnTo>
                  <a:close/>
                </a:path>
              </a:pathLst>
            </a:custGeom>
            <a:solidFill>
              <a:schemeClr val="accent2">
                <a:lumMod val="75000"/>
              </a:schemeClr>
            </a:solidFill>
            <a:ln w="1532"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77F5BBD-381B-5AD2-D467-0D9052720793}"/>
                </a:ext>
              </a:extLst>
            </p:cNvPr>
            <p:cNvSpPr/>
            <p:nvPr/>
          </p:nvSpPr>
          <p:spPr>
            <a:xfrm>
              <a:off x="3188120" y="5327227"/>
              <a:ext cx="18237" cy="205209"/>
            </a:xfrm>
            <a:custGeom>
              <a:avLst/>
              <a:gdLst>
                <a:gd name="connsiteX0" fmla="*/ 0 w 18237"/>
                <a:gd name="connsiteY0" fmla="*/ 0 h 205209"/>
                <a:gd name="connsiteX1" fmla="*/ 18237 w 18237"/>
                <a:gd name="connsiteY1" fmla="*/ 0 h 205209"/>
                <a:gd name="connsiteX2" fmla="*/ 18237 w 18237"/>
                <a:gd name="connsiteY2" fmla="*/ 205210 h 205209"/>
                <a:gd name="connsiteX3" fmla="*/ 0 w 18237"/>
                <a:gd name="connsiteY3" fmla="*/ 205210 h 205209"/>
              </a:gdLst>
              <a:ahLst/>
              <a:cxnLst>
                <a:cxn ang="0">
                  <a:pos x="connsiteX0" y="connsiteY0"/>
                </a:cxn>
                <a:cxn ang="0">
                  <a:pos x="connsiteX1" y="connsiteY1"/>
                </a:cxn>
                <a:cxn ang="0">
                  <a:pos x="connsiteX2" y="connsiteY2"/>
                </a:cxn>
                <a:cxn ang="0">
                  <a:pos x="connsiteX3" y="connsiteY3"/>
                </a:cxn>
              </a:cxnLst>
              <a:rect l="l" t="t" r="r" b="b"/>
              <a:pathLst>
                <a:path w="18237" h="205209">
                  <a:moveTo>
                    <a:pt x="0" y="0"/>
                  </a:moveTo>
                  <a:lnTo>
                    <a:pt x="18237" y="0"/>
                  </a:lnTo>
                  <a:lnTo>
                    <a:pt x="18237" y="205210"/>
                  </a:lnTo>
                  <a:lnTo>
                    <a:pt x="0" y="205210"/>
                  </a:lnTo>
                  <a:close/>
                </a:path>
              </a:pathLst>
            </a:custGeom>
            <a:solidFill>
              <a:schemeClr val="accent2">
                <a:lumMod val="75000"/>
              </a:schemeClr>
            </a:solidFill>
            <a:ln w="1532"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034B7685-B1C4-6EFF-C89B-DDD12231DDF2}"/>
                </a:ext>
              </a:extLst>
            </p:cNvPr>
            <p:cNvSpPr/>
            <p:nvPr/>
          </p:nvSpPr>
          <p:spPr>
            <a:xfrm>
              <a:off x="3291874" y="5327227"/>
              <a:ext cx="18237" cy="458082"/>
            </a:xfrm>
            <a:custGeom>
              <a:avLst/>
              <a:gdLst>
                <a:gd name="connsiteX0" fmla="*/ 0 w 18237"/>
                <a:gd name="connsiteY0" fmla="*/ 0 h 458082"/>
                <a:gd name="connsiteX1" fmla="*/ 18237 w 18237"/>
                <a:gd name="connsiteY1" fmla="*/ 0 h 458082"/>
                <a:gd name="connsiteX2" fmla="*/ 18237 w 18237"/>
                <a:gd name="connsiteY2" fmla="*/ 458082 h 458082"/>
                <a:gd name="connsiteX3" fmla="*/ 0 w 18237"/>
                <a:gd name="connsiteY3" fmla="*/ 458082 h 458082"/>
              </a:gdLst>
              <a:ahLst/>
              <a:cxnLst>
                <a:cxn ang="0">
                  <a:pos x="connsiteX0" y="connsiteY0"/>
                </a:cxn>
                <a:cxn ang="0">
                  <a:pos x="connsiteX1" y="connsiteY1"/>
                </a:cxn>
                <a:cxn ang="0">
                  <a:pos x="connsiteX2" y="connsiteY2"/>
                </a:cxn>
                <a:cxn ang="0">
                  <a:pos x="connsiteX3" y="connsiteY3"/>
                </a:cxn>
              </a:cxnLst>
              <a:rect l="l" t="t" r="r" b="b"/>
              <a:pathLst>
                <a:path w="18237" h="458082">
                  <a:moveTo>
                    <a:pt x="0" y="0"/>
                  </a:moveTo>
                  <a:lnTo>
                    <a:pt x="18237" y="0"/>
                  </a:lnTo>
                  <a:lnTo>
                    <a:pt x="18237" y="458082"/>
                  </a:lnTo>
                  <a:lnTo>
                    <a:pt x="0" y="458082"/>
                  </a:lnTo>
                  <a:close/>
                </a:path>
              </a:pathLst>
            </a:custGeom>
            <a:solidFill>
              <a:schemeClr val="accent2">
                <a:lumMod val="75000"/>
              </a:schemeClr>
            </a:solidFill>
            <a:ln w="1532"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BB8005A-8714-AC6E-396B-20939D6E7227}"/>
                </a:ext>
              </a:extLst>
            </p:cNvPr>
            <p:cNvSpPr/>
            <p:nvPr/>
          </p:nvSpPr>
          <p:spPr>
            <a:xfrm>
              <a:off x="3227660" y="5356499"/>
              <a:ext cx="36321" cy="56857"/>
            </a:xfrm>
            <a:custGeom>
              <a:avLst/>
              <a:gdLst>
                <a:gd name="connsiteX0" fmla="*/ 0 w 36321"/>
                <a:gd name="connsiteY0" fmla="*/ 0 h 56857"/>
                <a:gd name="connsiteX1" fmla="*/ 36322 w 36321"/>
                <a:gd name="connsiteY1" fmla="*/ 0 h 56857"/>
                <a:gd name="connsiteX2" fmla="*/ 36322 w 36321"/>
                <a:gd name="connsiteY2" fmla="*/ 56858 h 56857"/>
                <a:gd name="connsiteX3" fmla="*/ 0 w 36321"/>
                <a:gd name="connsiteY3" fmla="*/ 56858 h 56857"/>
              </a:gdLst>
              <a:ahLst/>
              <a:cxnLst>
                <a:cxn ang="0">
                  <a:pos x="connsiteX0" y="connsiteY0"/>
                </a:cxn>
                <a:cxn ang="0">
                  <a:pos x="connsiteX1" y="connsiteY1"/>
                </a:cxn>
                <a:cxn ang="0">
                  <a:pos x="connsiteX2" y="connsiteY2"/>
                </a:cxn>
                <a:cxn ang="0">
                  <a:pos x="connsiteX3" y="connsiteY3"/>
                </a:cxn>
              </a:cxnLst>
              <a:rect l="l" t="t" r="r" b="b"/>
              <a:pathLst>
                <a:path w="36321" h="56857">
                  <a:moveTo>
                    <a:pt x="0" y="0"/>
                  </a:moveTo>
                  <a:lnTo>
                    <a:pt x="36322" y="0"/>
                  </a:lnTo>
                  <a:lnTo>
                    <a:pt x="36322"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EED3DDC3-2288-5AC4-C4F3-C03F7D27FCBF}"/>
                </a:ext>
              </a:extLst>
            </p:cNvPr>
            <p:cNvSpPr/>
            <p:nvPr/>
          </p:nvSpPr>
          <p:spPr>
            <a:xfrm>
              <a:off x="3227660" y="5424851"/>
              <a:ext cx="36321" cy="56857"/>
            </a:xfrm>
            <a:custGeom>
              <a:avLst/>
              <a:gdLst>
                <a:gd name="connsiteX0" fmla="*/ 0 w 36321"/>
                <a:gd name="connsiteY0" fmla="*/ 0 h 56857"/>
                <a:gd name="connsiteX1" fmla="*/ 36322 w 36321"/>
                <a:gd name="connsiteY1" fmla="*/ 0 h 56857"/>
                <a:gd name="connsiteX2" fmla="*/ 36322 w 36321"/>
                <a:gd name="connsiteY2" fmla="*/ 56858 h 56857"/>
                <a:gd name="connsiteX3" fmla="*/ 0 w 36321"/>
                <a:gd name="connsiteY3" fmla="*/ 56858 h 56857"/>
              </a:gdLst>
              <a:ahLst/>
              <a:cxnLst>
                <a:cxn ang="0">
                  <a:pos x="connsiteX0" y="connsiteY0"/>
                </a:cxn>
                <a:cxn ang="0">
                  <a:pos x="connsiteX1" y="connsiteY1"/>
                </a:cxn>
                <a:cxn ang="0">
                  <a:pos x="connsiteX2" y="connsiteY2"/>
                </a:cxn>
                <a:cxn ang="0">
                  <a:pos x="connsiteX3" y="connsiteY3"/>
                </a:cxn>
              </a:cxnLst>
              <a:rect l="l" t="t" r="r" b="b"/>
              <a:pathLst>
                <a:path w="36321" h="56857">
                  <a:moveTo>
                    <a:pt x="0" y="0"/>
                  </a:moveTo>
                  <a:lnTo>
                    <a:pt x="36322" y="0"/>
                  </a:lnTo>
                  <a:lnTo>
                    <a:pt x="36322" y="56858"/>
                  </a:lnTo>
                  <a:lnTo>
                    <a:pt x="0" y="56858"/>
                  </a:lnTo>
                  <a:close/>
                </a:path>
              </a:pathLst>
            </a:custGeom>
            <a:solidFill>
              <a:schemeClr val="accent2">
                <a:lumMod val="75000"/>
              </a:schemeClr>
            </a:solidFill>
            <a:ln w="1532"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6B5B825-01BC-CB17-9511-6D391A093E7E}"/>
                </a:ext>
              </a:extLst>
            </p:cNvPr>
            <p:cNvSpPr/>
            <p:nvPr/>
          </p:nvSpPr>
          <p:spPr>
            <a:xfrm>
              <a:off x="3322832" y="5525540"/>
              <a:ext cx="483982" cy="259155"/>
            </a:xfrm>
            <a:custGeom>
              <a:avLst/>
              <a:gdLst>
                <a:gd name="connsiteX0" fmla="*/ 187892 w 483982"/>
                <a:gd name="connsiteY0" fmla="*/ 23448 h 259155"/>
                <a:gd name="connsiteX1" fmla="*/ 236321 w 483982"/>
                <a:gd name="connsiteY1" fmla="*/ 23448 h 259155"/>
                <a:gd name="connsiteX2" fmla="*/ 240153 w 483982"/>
                <a:gd name="connsiteY2" fmla="*/ 16092 h 259155"/>
                <a:gd name="connsiteX3" fmla="*/ 232183 w 483982"/>
                <a:gd name="connsiteY3" fmla="*/ 8123 h 259155"/>
                <a:gd name="connsiteX4" fmla="*/ 241685 w 483982"/>
                <a:gd name="connsiteY4" fmla="*/ 0 h 259155"/>
                <a:gd name="connsiteX5" fmla="*/ 251187 w 483982"/>
                <a:gd name="connsiteY5" fmla="*/ 8123 h 259155"/>
                <a:gd name="connsiteX6" fmla="*/ 244137 w 483982"/>
                <a:gd name="connsiteY6" fmla="*/ 15939 h 259155"/>
                <a:gd name="connsiteX7" fmla="*/ 247815 w 483982"/>
                <a:gd name="connsiteY7" fmla="*/ 23448 h 259155"/>
                <a:gd name="connsiteX8" fmla="*/ 294252 w 483982"/>
                <a:gd name="connsiteY8" fmla="*/ 23448 h 259155"/>
                <a:gd name="connsiteX9" fmla="*/ 295478 w 483982"/>
                <a:gd name="connsiteY9" fmla="*/ 17624 h 259155"/>
                <a:gd name="connsiteX10" fmla="*/ 300842 w 483982"/>
                <a:gd name="connsiteY10" fmla="*/ 15019 h 259155"/>
                <a:gd name="connsiteX11" fmla="*/ 300075 w 483982"/>
                <a:gd name="connsiteY11" fmla="*/ 12107 h 259155"/>
                <a:gd name="connsiteX12" fmla="*/ 306666 w 483982"/>
                <a:gd name="connsiteY12" fmla="*/ 8582 h 259155"/>
                <a:gd name="connsiteX13" fmla="*/ 306666 w 483982"/>
                <a:gd name="connsiteY13" fmla="*/ 23448 h 259155"/>
                <a:gd name="connsiteX14" fmla="*/ 306819 w 483982"/>
                <a:gd name="connsiteY14" fmla="*/ 23448 h 259155"/>
                <a:gd name="connsiteX15" fmla="*/ 306819 w 483982"/>
                <a:gd name="connsiteY15" fmla="*/ 47816 h 259155"/>
                <a:gd name="connsiteX16" fmla="*/ 175785 w 483982"/>
                <a:gd name="connsiteY16" fmla="*/ 47816 h 259155"/>
                <a:gd name="connsiteX17" fmla="*/ 175785 w 483982"/>
                <a:gd name="connsiteY17" fmla="*/ 23448 h 259155"/>
                <a:gd name="connsiteX18" fmla="*/ 175785 w 483982"/>
                <a:gd name="connsiteY18" fmla="*/ 8582 h 259155"/>
                <a:gd name="connsiteX19" fmla="*/ 182375 w 483982"/>
                <a:gd name="connsiteY19" fmla="*/ 12107 h 259155"/>
                <a:gd name="connsiteX20" fmla="*/ 181608 w 483982"/>
                <a:gd name="connsiteY20" fmla="*/ 15019 h 259155"/>
                <a:gd name="connsiteX21" fmla="*/ 186972 w 483982"/>
                <a:gd name="connsiteY21" fmla="*/ 17624 h 259155"/>
                <a:gd name="connsiteX22" fmla="*/ 187892 w 483982"/>
                <a:gd name="connsiteY22" fmla="*/ 23448 h 259155"/>
                <a:gd name="connsiteX23" fmla="*/ 187892 w 483982"/>
                <a:gd name="connsiteY23" fmla="*/ 23448 h 259155"/>
                <a:gd name="connsiteX24" fmla="*/ 398006 w 483982"/>
                <a:gd name="connsiteY24" fmla="*/ 142835 h 259155"/>
                <a:gd name="connsiteX25" fmla="*/ 408274 w 483982"/>
                <a:gd name="connsiteY25" fmla="*/ 142835 h 259155"/>
                <a:gd name="connsiteX26" fmla="*/ 408274 w 483982"/>
                <a:gd name="connsiteY26" fmla="*/ 259156 h 259155"/>
                <a:gd name="connsiteX27" fmla="*/ 398006 w 483982"/>
                <a:gd name="connsiteY27" fmla="*/ 259156 h 259155"/>
                <a:gd name="connsiteX28" fmla="*/ 398006 w 483982"/>
                <a:gd name="connsiteY28" fmla="*/ 142835 h 259155"/>
                <a:gd name="connsiteX29" fmla="*/ 398006 w 483982"/>
                <a:gd name="connsiteY29" fmla="*/ 142835 h 259155"/>
                <a:gd name="connsiteX30" fmla="*/ 75709 w 483982"/>
                <a:gd name="connsiteY30" fmla="*/ 142835 h 259155"/>
                <a:gd name="connsiteX31" fmla="*/ 85977 w 483982"/>
                <a:gd name="connsiteY31" fmla="*/ 142835 h 259155"/>
                <a:gd name="connsiteX32" fmla="*/ 85977 w 483982"/>
                <a:gd name="connsiteY32" fmla="*/ 259156 h 259155"/>
                <a:gd name="connsiteX33" fmla="*/ 75709 w 483982"/>
                <a:gd name="connsiteY33" fmla="*/ 259156 h 259155"/>
                <a:gd name="connsiteX34" fmla="*/ 75709 w 483982"/>
                <a:gd name="connsiteY34" fmla="*/ 142835 h 259155"/>
                <a:gd name="connsiteX35" fmla="*/ 75709 w 483982"/>
                <a:gd name="connsiteY35" fmla="*/ 142835 h 259155"/>
                <a:gd name="connsiteX36" fmla="*/ 376244 w 483982"/>
                <a:gd name="connsiteY36" fmla="*/ 125976 h 259155"/>
                <a:gd name="connsiteX37" fmla="*/ 356474 w 483982"/>
                <a:gd name="connsiteY37" fmla="*/ 125976 h 259155"/>
                <a:gd name="connsiteX38" fmla="*/ 356474 w 483982"/>
                <a:gd name="connsiteY38" fmla="*/ 133486 h 259155"/>
                <a:gd name="connsiteX39" fmla="*/ 376244 w 483982"/>
                <a:gd name="connsiteY39" fmla="*/ 133486 h 259155"/>
                <a:gd name="connsiteX40" fmla="*/ 376244 w 483982"/>
                <a:gd name="connsiteY40" fmla="*/ 125976 h 259155"/>
                <a:gd name="connsiteX41" fmla="*/ 376244 w 483982"/>
                <a:gd name="connsiteY41" fmla="*/ 125976 h 259155"/>
                <a:gd name="connsiteX42" fmla="*/ 417316 w 483982"/>
                <a:gd name="connsiteY42" fmla="*/ 125976 h 259155"/>
                <a:gd name="connsiteX43" fmla="*/ 393255 w 483982"/>
                <a:gd name="connsiteY43" fmla="*/ 125976 h 259155"/>
                <a:gd name="connsiteX44" fmla="*/ 393255 w 483982"/>
                <a:gd name="connsiteY44" fmla="*/ 133486 h 259155"/>
                <a:gd name="connsiteX45" fmla="*/ 417316 w 483982"/>
                <a:gd name="connsiteY45" fmla="*/ 133486 h 259155"/>
                <a:gd name="connsiteX46" fmla="*/ 417316 w 483982"/>
                <a:gd name="connsiteY46" fmla="*/ 125976 h 259155"/>
                <a:gd name="connsiteX47" fmla="*/ 417316 w 483982"/>
                <a:gd name="connsiteY47" fmla="*/ 125976 h 259155"/>
                <a:gd name="connsiteX48" fmla="*/ 447508 w 483982"/>
                <a:gd name="connsiteY48" fmla="*/ 125976 h 259155"/>
                <a:gd name="connsiteX49" fmla="*/ 429117 w 483982"/>
                <a:gd name="connsiteY49" fmla="*/ 125976 h 259155"/>
                <a:gd name="connsiteX50" fmla="*/ 429117 w 483982"/>
                <a:gd name="connsiteY50" fmla="*/ 133486 h 259155"/>
                <a:gd name="connsiteX51" fmla="*/ 447508 w 483982"/>
                <a:gd name="connsiteY51" fmla="*/ 133486 h 259155"/>
                <a:gd name="connsiteX52" fmla="*/ 447508 w 483982"/>
                <a:gd name="connsiteY52" fmla="*/ 125976 h 259155"/>
                <a:gd name="connsiteX53" fmla="*/ 447508 w 483982"/>
                <a:gd name="connsiteY53" fmla="*/ 125976 h 259155"/>
                <a:gd name="connsiteX54" fmla="*/ 110651 w 483982"/>
                <a:gd name="connsiteY54" fmla="*/ 125976 h 259155"/>
                <a:gd name="connsiteX55" fmla="*/ 130421 w 483982"/>
                <a:gd name="connsiteY55" fmla="*/ 125976 h 259155"/>
                <a:gd name="connsiteX56" fmla="*/ 130421 w 483982"/>
                <a:gd name="connsiteY56" fmla="*/ 133486 h 259155"/>
                <a:gd name="connsiteX57" fmla="*/ 110651 w 483982"/>
                <a:gd name="connsiteY57" fmla="*/ 133486 h 259155"/>
                <a:gd name="connsiteX58" fmla="*/ 110651 w 483982"/>
                <a:gd name="connsiteY58" fmla="*/ 125976 h 259155"/>
                <a:gd name="connsiteX59" fmla="*/ 110651 w 483982"/>
                <a:gd name="connsiteY59" fmla="*/ 125976 h 259155"/>
                <a:gd name="connsiteX60" fmla="*/ 75095 w 483982"/>
                <a:gd name="connsiteY60" fmla="*/ 125976 h 259155"/>
                <a:gd name="connsiteX61" fmla="*/ 99157 w 483982"/>
                <a:gd name="connsiteY61" fmla="*/ 125976 h 259155"/>
                <a:gd name="connsiteX62" fmla="*/ 99157 w 483982"/>
                <a:gd name="connsiteY62" fmla="*/ 133486 h 259155"/>
                <a:gd name="connsiteX63" fmla="*/ 75095 w 483982"/>
                <a:gd name="connsiteY63" fmla="*/ 133486 h 259155"/>
                <a:gd name="connsiteX64" fmla="*/ 75095 w 483982"/>
                <a:gd name="connsiteY64" fmla="*/ 125976 h 259155"/>
                <a:gd name="connsiteX65" fmla="*/ 75095 w 483982"/>
                <a:gd name="connsiteY65" fmla="*/ 125976 h 259155"/>
                <a:gd name="connsiteX66" fmla="*/ 38314 w 483982"/>
                <a:gd name="connsiteY66" fmla="*/ 125976 h 259155"/>
                <a:gd name="connsiteX67" fmla="*/ 62376 w 483982"/>
                <a:gd name="connsiteY67" fmla="*/ 125976 h 259155"/>
                <a:gd name="connsiteX68" fmla="*/ 62376 w 483982"/>
                <a:gd name="connsiteY68" fmla="*/ 133486 h 259155"/>
                <a:gd name="connsiteX69" fmla="*/ 38314 w 483982"/>
                <a:gd name="connsiteY69" fmla="*/ 133486 h 259155"/>
                <a:gd name="connsiteX70" fmla="*/ 38314 w 483982"/>
                <a:gd name="connsiteY70" fmla="*/ 125976 h 259155"/>
                <a:gd name="connsiteX71" fmla="*/ 38314 w 483982"/>
                <a:gd name="connsiteY71" fmla="*/ 125976 h 259155"/>
                <a:gd name="connsiteX72" fmla="*/ 362451 w 483982"/>
                <a:gd name="connsiteY72" fmla="*/ 49808 h 259155"/>
                <a:gd name="connsiteX73" fmla="*/ 376857 w 483982"/>
                <a:gd name="connsiteY73" fmla="*/ 41226 h 259155"/>
                <a:gd name="connsiteX74" fmla="*/ 347585 w 483982"/>
                <a:gd name="connsiteY74" fmla="*/ 47509 h 259155"/>
                <a:gd name="connsiteX75" fmla="*/ 306819 w 483982"/>
                <a:gd name="connsiteY75" fmla="*/ 50115 h 259155"/>
                <a:gd name="connsiteX76" fmla="*/ 176704 w 483982"/>
                <a:gd name="connsiteY76" fmla="*/ 50115 h 259155"/>
                <a:gd name="connsiteX77" fmla="*/ 135938 w 483982"/>
                <a:gd name="connsiteY77" fmla="*/ 47509 h 259155"/>
                <a:gd name="connsiteX78" fmla="*/ 106666 w 483982"/>
                <a:gd name="connsiteY78" fmla="*/ 41226 h 259155"/>
                <a:gd name="connsiteX79" fmla="*/ 123065 w 483982"/>
                <a:gd name="connsiteY79" fmla="*/ 50268 h 259155"/>
                <a:gd name="connsiteX80" fmla="*/ 123065 w 483982"/>
                <a:gd name="connsiteY80" fmla="*/ 81685 h 259155"/>
                <a:gd name="connsiteX81" fmla="*/ 122605 w 483982"/>
                <a:gd name="connsiteY81" fmla="*/ 81685 h 259155"/>
                <a:gd name="connsiteX82" fmla="*/ 90268 w 483982"/>
                <a:gd name="connsiteY82" fmla="*/ 79693 h 259155"/>
                <a:gd name="connsiteX83" fmla="*/ 85977 w 483982"/>
                <a:gd name="connsiteY83" fmla="*/ 78467 h 259155"/>
                <a:gd name="connsiteX84" fmla="*/ 82912 w 483982"/>
                <a:gd name="connsiteY84" fmla="*/ 75555 h 259155"/>
                <a:gd name="connsiteX85" fmla="*/ 76781 w 483982"/>
                <a:gd name="connsiteY85" fmla="*/ 74329 h 259155"/>
                <a:gd name="connsiteX86" fmla="*/ 75249 w 483982"/>
                <a:gd name="connsiteY86" fmla="*/ 76015 h 259155"/>
                <a:gd name="connsiteX87" fmla="*/ 77854 w 483982"/>
                <a:gd name="connsiteY87" fmla="*/ 76321 h 259155"/>
                <a:gd name="connsiteX88" fmla="*/ 79693 w 483982"/>
                <a:gd name="connsiteY88" fmla="*/ 80459 h 259155"/>
                <a:gd name="connsiteX89" fmla="*/ 85211 w 483982"/>
                <a:gd name="connsiteY89" fmla="*/ 83831 h 259155"/>
                <a:gd name="connsiteX90" fmla="*/ 85211 w 483982"/>
                <a:gd name="connsiteY90" fmla="*/ 103908 h 259155"/>
                <a:gd name="connsiteX91" fmla="*/ 146819 w 483982"/>
                <a:gd name="connsiteY91" fmla="*/ 103908 h 259155"/>
                <a:gd name="connsiteX92" fmla="*/ 146819 w 483982"/>
                <a:gd name="connsiteY92" fmla="*/ 106666 h 259155"/>
                <a:gd name="connsiteX93" fmla="*/ 81839 w 483982"/>
                <a:gd name="connsiteY93" fmla="*/ 106666 h 259155"/>
                <a:gd name="connsiteX94" fmla="*/ 72184 w 483982"/>
                <a:gd name="connsiteY94" fmla="*/ 106666 h 259155"/>
                <a:gd name="connsiteX95" fmla="*/ 72184 w 483982"/>
                <a:gd name="connsiteY95" fmla="*/ 106973 h 259155"/>
                <a:gd name="connsiteX96" fmla="*/ 37701 w 483982"/>
                <a:gd name="connsiteY96" fmla="*/ 105440 h 259155"/>
                <a:gd name="connsiteX97" fmla="*/ 11188 w 483982"/>
                <a:gd name="connsiteY97" fmla="*/ 97931 h 259155"/>
                <a:gd name="connsiteX98" fmla="*/ 0 w 483982"/>
                <a:gd name="connsiteY98" fmla="*/ 97624 h 259155"/>
                <a:gd name="connsiteX99" fmla="*/ 26667 w 483982"/>
                <a:gd name="connsiteY99" fmla="*/ 110957 h 259155"/>
                <a:gd name="connsiteX100" fmla="*/ 65134 w 483982"/>
                <a:gd name="connsiteY100" fmla="*/ 113869 h 259155"/>
                <a:gd name="connsiteX101" fmla="*/ 65134 w 483982"/>
                <a:gd name="connsiteY101" fmla="*/ 145440 h 259155"/>
                <a:gd name="connsiteX102" fmla="*/ 71724 w 483982"/>
                <a:gd name="connsiteY102" fmla="*/ 145440 h 259155"/>
                <a:gd name="connsiteX103" fmla="*/ 71724 w 483982"/>
                <a:gd name="connsiteY103" fmla="*/ 114176 h 259155"/>
                <a:gd name="connsiteX104" fmla="*/ 72184 w 483982"/>
                <a:gd name="connsiteY104" fmla="*/ 114176 h 259155"/>
                <a:gd name="connsiteX105" fmla="*/ 72184 w 483982"/>
                <a:gd name="connsiteY105" fmla="*/ 114329 h 259155"/>
                <a:gd name="connsiteX106" fmla="*/ 78161 w 483982"/>
                <a:gd name="connsiteY106" fmla="*/ 114329 h 259155"/>
                <a:gd name="connsiteX107" fmla="*/ 102375 w 483982"/>
                <a:gd name="connsiteY107" fmla="*/ 114329 h 259155"/>
                <a:gd name="connsiteX108" fmla="*/ 102375 w 483982"/>
                <a:gd name="connsiteY108" fmla="*/ 145440 h 259155"/>
                <a:gd name="connsiteX109" fmla="*/ 108965 w 483982"/>
                <a:gd name="connsiteY109" fmla="*/ 145440 h 259155"/>
                <a:gd name="connsiteX110" fmla="*/ 108965 w 483982"/>
                <a:gd name="connsiteY110" fmla="*/ 114329 h 259155"/>
                <a:gd name="connsiteX111" fmla="*/ 131954 w 483982"/>
                <a:gd name="connsiteY111" fmla="*/ 114329 h 259155"/>
                <a:gd name="connsiteX112" fmla="*/ 131954 w 483982"/>
                <a:gd name="connsiteY112" fmla="*/ 145440 h 259155"/>
                <a:gd name="connsiteX113" fmla="*/ 138544 w 483982"/>
                <a:gd name="connsiteY113" fmla="*/ 145440 h 259155"/>
                <a:gd name="connsiteX114" fmla="*/ 138544 w 483982"/>
                <a:gd name="connsiteY114" fmla="*/ 114329 h 259155"/>
                <a:gd name="connsiteX115" fmla="*/ 146513 w 483982"/>
                <a:gd name="connsiteY115" fmla="*/ 114329 h 259155"/>
                <a:gd name="connsiteX116" fmla="*/ 146513 w 483982"/>
                <a:gd name="connsiteY116" fmla="*/ 258236 h 259155"/>
                <a:gd name="connsiteX117" fmla="*/ 156781 w 483982"/>
                <a:gd name="connsiteY117" fmla="*/ 258236 h 259155"/>
                <a:gd name="connsiteX118" fmla="*/ 156781 w 483982"/>
                <a:gd name="connsiteY118" fmla="*/ 99616 h 259155"/>
                <a:gd name="connsiteX119" fmla="*/ 329041 w 483982"/>
                <a:gd name="connsiteY119" fmla="*/ 99616 h 259155"/>
                <a:gd name="connsiteX120" fmla="*/ 329041 w 483982"/>
                <a:gd name="connsiteY120" fmla="*/ 258390 h 259155"/>
                <a:gd name="connsiteX121" fmla="*/ 339309 w 483982"/>
                <a:gd name="connsiteY121" fmla="*/ 258390 h 259155"/>
                <a:gd name="connsiteX122" fmla="*/ 339309 w 483982"/>
                <a:gd name="connsiteY122" fmla="*/ 114482 h 259155"/>
                <a:gd name="connsiteX123" fmla="*/ 345746 w 483982"/>
                <a:gd name="connsiteY123" fmla="*/ 114482 h 259155"/>
                <a:gd name="connsiteX124" fmla="*/ 345746 w 483982"/>
                <a:gd name="connsiteY124" fmla="*/ 145593 h 259155"/>
                <a:gd name="connsiteX125" fmla="*/ 352336 w 483982"/>
                <a:gd name="connsiteY125" fmla="*/ 145593 h 259155"/>
                <a:gd name="connsiteX126" fmla="*/ 352336 w 483982"/>
                <a:gd name="connsiteY126" fmla="*/ 114482 h 259155"/>
                <a:gd name="connsiteX127" fmla="*/ 382527 w 483982"/>
                <a:gd name="connsiteY127" fmla="*/ 114482 h 259155"/>
                <a:gd name="connsiteX128" fmla="*/ 382527 w 483982"/>
                <a:gd name="connsiteY128" fmla="*/ 145593 h 259155"/>
                <a:gd name="connsiteX129" fmla="*/ 389117 w 483982"/>
                <a:gd name="connsiteY129" fmla="*/ 145593 h 259155"/>
                <a:gd name="connsiteX130" fmla="*/ 389117 w 483982"/>
                <a:gd name="connsiteY130" fmla="*/ 114482 h 259155"/>
                <a:gd name="connsiteX131" fmla="*/ 405822 w 483982"/>
                <a:gd name="connsiteY131" fmla="*/ 114482 h 259155"/>
                <a:gd name="connsiteX132" fmla="*/ 411799 w 483982"/>
                <a:gd name="connsiteY132" fmla="*/ 114482 h 259155"/>
                <a:gd name="connsiteX133" fmla="*/ 411799 w 483982"/>
                <a:gd name="connsiteY133" fmla="*/ 114329 h 259155"/>
                <a:gd name="connsiteX134" fmla="*/ 419769 w 483982"/>
                <a:gd name="connsiteY134" fmla="*/ 114022 h 259155"/>
                <a:gd name="connsiteX135" fmla="*/ 419769 w 483982"/>
                <a:gd name="connsiteY135" fmla="*/ 145593 h 259155"/>
                <a:gd name="connsiteX136" fmla="*/ 426359 w 483982"/>
                <a:gd name="connsiteY136" fmla="*/ 145593 h 259155"/>
                <a:gd name="connsiteX137" fmla="*/ 426359 w 483982"/>
                <a:gd name="connsiteY137" fmla="*/ 113716 h 259155"/>
                <a:gd name="connsiteX138" fmla="*/ 457316 w 483982"/>
                <a:gd name="connsiteY138" fmla="*/ 111111 h 259155"/>
                <a:gd name="connsiteX139" fmla="*/ 483983 w 483982"/>
                <a:gd name="connsiteY139" fmla="*/ 97777 h 259155"/>
                <a:gd name="connsiteX140" fmla="*/ 472795 w 483982"/>
                <a:gd name="connsiteY140" fmla="*/ 98084 h 259155"/>
                <a:gd name="connsiteX141" fmla="*/ 446282 w 483982"/>
                <a:gd name="connsiteY141" fmla="*/ 105593 h 259155"/>
                <a:gd name="connsiteX142" fmla="*/ 411799 w 483982"/>
                <a:gd name="connsiteY142" fmla="*/ 107126 h 259155"/>
                <a:gd name="connsiteX143" fmla="*/ 411799 w 483982"/>
                <a:gd name="connsiteY143" fmla="*/ 106819 h 259155"/>
                <a:gd name="connsiteX144" fmla="*/ 402144 w 483982"/>
                <a:gd name="connsiteY144" fmla="*/ 106819 h 259155"/>
                <a:gd name="connsiteX145" fmla="*/ 339156 w 483982"/>
                <a:gd name="connsiteY145" fmla="*/ 106819 h 259155"/>
                <a:gd name="connsiteX146" fmla="*/ 339156 w 483982"/>
                <a:gd name="connsiteY146" fmla="*/ 104061 h 259155"/>
                <a:gd name="connsiteX147" fmla="*/ 399079 w 483982"/>
                <a:gd name="connsiteY147" fmla="*/ 104061 h 259155"/>
                <a:gd name="connsiteX148" fmla="*/ 399079 w 483982"/>
                <a:gd name="connsiteY148" fmla="*/ 83984 h 259155"/>
                <a:gd name="connsiteX149" fmla="*/ 404596 w 483982"/>
                <a:gd name="connsiteY149" fmla="*/ 80613 h 259155"/>
                <a:gd name="connsiteX150" fmla="*/ 406435 w 483982"/>
                <a:gd name="connsiteY150" fmla="*/ 76475 h 259155"/>
                <a:gd name="connsiteX151" fmla="*/ 409041 w 483982"/>
                <a:gd name="connsiteY151" fmla="*/ 76168 h 259155"/>
                <a:gd name="connsiteX152" fmla="*/ 407508 w 483982"/>
                <a:gd name="connsiteY152" fmla="*/ 74482 h 259155"/>
                <a:gd name="connsiteX153" fmla="*/ 401378 w 483982"/>
                <a:gd name="connsiteY153" fmla="*/ 75708 h 259155"/>
                <a:gd name="connsiteX154" fmla="*/ 398313 w 483982"/>
                <a:gd name="connsiteY154" fmla="*/ 78620 h 259155"/>
                <a:gd name="connsiteX155" fmla="*/ 394021 w 483982"/>
                <a:gd name="connsiteY155" fmla="*/ 79846 h 259155"/>
                <a:gd name="connsiteX156" fmla="*/ 361991 w 483982"/>
                <a:gd name="connsiteY156" fmla="*/ 81685 h 259155"/>
                <a:gd name="connsiteX157" fmla="*/ 361991 w 483982"/>
                <a:gd name="connsiteY157" fmla="*/ 49808 h 259155"/>
                <a:gd name="connsiteX158" fmla="*/ 362451 w 483982"/>
                <a:gd name="connsiteY158" fmla="*/ 49808 h 259155"/>
                <a:gd name="connsiteX159" fmla="*/ 355861 w 483982"/>
                <a:gd name="connsiteY159" fmla="*/ 81839 h 259155"/>
                <a:gd name="connsiteX160" fmla="*/ 334864 w 483982"/>
                <a:gd name="connsiteY160" fmla="*/ 81839 h 259155"/>
                <a:gd name="connsiteX161" fmla="*/ 334864 w 483982"/>
                <a:gd name="connsiteY161" fmla="*/ 87509 h 259155"/>
                <a:gd name="connsiteX162" fmla="*/ 315248 w 483982"/>
                <a:gd name="connsiteY162" fmla="*/ 87509 h 259155"/>
                <a:gd name="connsiteX163" fmla="*/ 315248 w 483982"/>
                <a:gd name="connsiteY163" fmla="*/ 56551 h 259155"/>
                <a:gd name="connsiteX164" fmla="*/ 317700 w 483982"/>
                <a:gd name="connsiteY164" fmla="*/ 56551 h 259155"/>
                <a:gd name="connsiteX165" fmla="*/ 317700 w 483982"/>
                <a:gd name="connsiteY165" fmla="*/ 56092 h 259155"/>
                <a:gd name="connsiteX166" fmla="*/ 348811 w 483982"/>
                <a:gd name="connsiteY166" fmla="*/ 52720 h 259155"/>
                <a:gd name="connsiteX167" fmla="*/ 356014 w 483982"/>
                <a:gd name="connsiteY167" fmla="*/ 51494 h 259155"/>
                <a:gd name="connsiteX168" fmla="*/ 356014 w 483982"/>
                <a:gd name="connsiteY168" fmla="*/ 81839 h 259155"/>
                <a:gd name="connsiteX169" fmla="*/ 355861 w 483982"/>
                <a:gd name="connsiteY169" fmla="*/ 81839 h 259155"/>
                <a:gd name="connsiteX170" fmla="*/ 308505 w 483982"/>
                <a:gd name="connsiteY170" fmla="*/ 87509 h 259155"/>
                <a:gd name="connsiteX171" fmla="*/ 267739 w 483982"/>
                <a:gd name="connsiteY171" fmla="*/ 87509 h 259155"/>
                <a:gd name="connsiteX172" fmla="*/ 267739 w 483982"/>
                <a:gd name="connsiteY172" fmla="*/ 56551 h 259155"/>
                <a:gd name="connsiteX173" fmla="*/ 306359 w 483982"/>
                <a:gd name="connsiteY173" fmla="*/ 56551 h 259155"/>
                <a:gd name="connsiteX174" fmla="*/ 306359 w 483982"/>
                <a:gd name="connsiteY174" fmla="*/ 56551 h 259155"/>
                <a:gd name="connsiteX175" fmla="*/ 306359 w 483982"/>
                <a:gd name="connsiteY175" fmla="*/ 56551 h 259155"/>
                <a:gd name="connsiteX176" fmla="*/ 308505 w 483982"/>
                <a:gd name="connsiteY176" fmla="*/ 56551 h 259155"/>
                <a:gd name="connsiteX177" fmla="*/ 308505 w 483982"/>
                <a:gd name="connsiteY177" fmla="*/ 87509 h 259155"/>
                <a:gd name="connsiteX178" fmla="*/ 308505 w 483982"/>
                <a:gd name="connsiteY178" fmla="*/ 87509 h 259155"/>
                <a:gd name="connsiteX179" fmla="*/ 263754 w 483982"/>
                <a:gd name="connsiteY179" fmla="*/ 87509 h 259155"/>
                <a:gd name="connsiteX180" fmla="*/ 223601 w 483982"/>
                <a:gd name="connsiteY180" fmla="*/ 87509 h 259155"/>
                <a:gd name="connsiteX181" fmla="*/ 223601 w 483982"/>
                <a:gd name="connsiteY181" fmla="*/ 56551 h 259155"/>
                <a:gd name="connsiteX182" fmla="*/ 263754 w 483982"/>
                <a:gd name="connsiteY182" fmla="*/ 56551 h 259155"/>
                <a:gd name="connsiteX183" fmla="*/ 263754 w 483982"/>
                <a:gd name="connsiteY183" fmla="*/ 87509 h 259155"/>
                <a:gd name="connsiteX184" fmla="*/ 263754 w 483982"/>
                <a:gd name="connsiteY184" fmla="*/ 87509 h 259155"/>
                <a:gd name="connsiteX185" fmla="*/ 220076 w 483982"/>
                <a:gd name="connsiteY185" fmla="*/ 87509 h 259155"/>
                <a:gd name="connsiteX186" fmla="*/ 178237 w 483982"/>
                <a:gd name="connsiteY186" fmla="*/ 87509 h 259155"/>
                <a:gd name="connsiteX187" fmla="*/ 178237 w 483982"/>
                <a:gd name="connsiteY187" fmla="*/ 56551 h 259155"/>
                <a:gd name="connsiteX188" fmla="*/ 220076 w 483982"/>
                <a:gd name="connsiteY188" fmla="*/ 56551 h 259155"/>
                <a:gd name="connsiteX189" fmla="*/ 220076 w 483982"/>
                <a:gd name="connsiteY189" fmla="*/ 87509 h 259155"/>
                <a:gd name="connsiteX190" fmla="*/ 220076 w 483982"/>
                <a:gd name="connsiteY190" fmla="*/ 87509 h 259155"/>
                <a:gd name="connsiteX191" fmla="*/ 171494 w 483982"/>
                <a:gd name="connsiteY191" fmla="*/ 87509 h 259155"/>
                <a:gd name="connsiteX192" fmla="*/ 150038 w 483982"/>
                <a:gd name="connsiteY192" fmla="*/ 87509 h 259155"/>
                <a:gd name="connsiteX193" fmla="*/ 150038 w 483982"/>
                <a:gd name="connsiteY193" fmla="*/ 81839 h 259155"/>
                <a:gd name="connsiteX194" fmla="*/ 129808 w 483982"/>
                <a:gd name="connsiteY194" fmla="*/ 81839 h 259155"/>
                <a:gd name="connsiteX195" fmla="*/ 129808 w 483982"/>
                <a:gd name="connsiteY195" fmla="*/ 51801 h 259155"/>
                <a:gd name="connsiteX196" fmla="*/ 135019 w 483982"/>
                <a:gd name="connsiteY196" fmla="*/ 52567 h 259155"/>
                <a:gd name="connsiteX197" fmla="*/ 171494 w 483982"/>
                <a:gd name="connsiteY197" fmla="*/ 56245 h 259155"/>
                <a:gd name="connsiteX198" fmla="*/ 171494 w 483982"/>
                <a:gd name="connsiteY198" fmla="*/ 87509 h 259155"/>
                <a:gd name="connsiteX199" fmla="*/ 171494 w 483982"/>
                <a:gd name="connsiteY199" fmla="*/ 87509 h 259155"/>
                <a:gd name="connsiteX200" fmla="*/ 449653 w 483982"/>
                <a:gd name="connsiteY200" fmla="*/ 113256 h 259155"/>
                <a:gd name="connsiteX201" fmla="*/ 456244 w 483982"/>
                <a:gd name="connsiteY201" fmla="*/ 113256 h 259155"/>
                <a:gd name="connsiteX202" fmla="*/ 456244 w 483982"/>
                <a:gd name="connsiteY202" fmla="*/ 145746 h 259155"/>
                <a:gd name="connsiteX203" fmla="*/ 449653 w 483982"/>
                <a:gd name="connsiteY203" fmla="*/ 145746 h 259155"/>
                <a:gd name="connsiteX204" fmla="*/ 449653 w 483982"/>
                <a:gd name="connsiteY204" fmla="*/ 113256 h 259155"/>
                <a:gd name="connsiteX205" fmla="*/ 449653 w 483982"/>
                <a:gd name="connsiteY205" fmla="*/ 113256 h 259155"/>
                <a:gd name="connsiteX206" fmla="*/ 28506 w 483982"/>
                <a:gd name="connsiteY206" fmla="*/ 113256 h 259155"/>
                <a:gd name="connsiteX207" fmla="*/ 35096 w 483982"/>
                <a:gd name="connsiteY207" fmla="*/ 113256 h 259155"/>
                <a:gd name="connsiteX208" fmla="*/ 35096 w 483982"/>
                <a:gd name="connsiteY208" fmla="*/ 145746 h 259155"/>
                <a:gd name="connsiteX209" fmla="*/ 28506 w 483982"/>
                <a:gd name="connsiteY209" fmla="*/ 145746 h 259155"/>
                <a:gd name="connsiteX210" fmla="*/ 28506 w 483982"/>
                <a:gd name="connsiteY210" fmla="*/ 113256 h 259155"/>
                <a:gd name="connsiteX211" fmla="*/ 28506 w 483982"/>
                <a:gd name="connsiteY211" fmla="*/ 113256 h 259155"/>
                <a:gd name="connsiteX212" fmla="*/ 317393 w 483982"/>
                <a:gd name="connsiteY212" fmla="*/ 61915 h 259155"/>
                <a:gd name="connsiteX213" fmla="*/ 353102 w 483982"/>
                <a:gd name="connsiteY213" fmla="*/ 61915 h 259155"/>
                <a:gd name="connsiteX214" fmla="*/ 353102 w 483982"/>
                <a:gd name="connsiteY214" fmla="*/ 79387 h 259155"/>
                <a:gd name="connsiteX215" fmla="*/ 317393 w 483982"/>
                <a:gd name="connsiteY215" fmla="*/ 79387 h 259155"/>
                <a:gd name="connsiteX216" fmla="*/ 317393 w 483982"/>
                <a:gd name="connsiteY216" fmla="*/ 61915 h 259155"/>
                <a:gd name="connsiteX217" fmla="*/ 317393 w 483982"/>
                <a:gd name="connsiteY217" fmla="*/ 61915 h 259155"/>
                <a:gd name="connsiteX218" fmla="*/ 269731 w 483982"/>
                <a:gd name="connsiteY218" fmla="*/ 61915 h 259155"/>
                <a:gd name="connsiteX219" fmla="*/ 305439 w 483982"/>
                <a:gd name="connsiteY219" fmla="*/ 61915 h 259155"/>
                <a:gd name="connsiteX220" fmla="*/ 305439 w 483982"/>
                <a:gd name="connsiteY220" fmla="*/ 79387 h 259155"/>
                <a:gd name="connsiteX221" fmla="*/ 269731 w 483982"/>
                <a:gd name="connsiteY221" fmla="*/ 79387 h 259155"/>
                <a:gd name="connsiteX222" fmla="*/ 269731 w 483982"/>
                <a:gd name="connsiteY222" fmla="*/ 61915 h 259155"/>
                <a:gd name="connsiteX223" fmla="*/ 269731 w 483982"/>
                <a:gd name="connsiteY223" fmla="*/ 61915 h 259155"/>
                <a:gd name="connsiteX224" fmla="*/ 226053 w 483982"/>
                <a:gd name="connsiteY224" fmla="*/ 61915 h 259155"/>
                <a:gd name="connsiteX225" fmla="*/ 261761 w 483982"/>
                <a:gd name="connsiteY225" fmla="*/ 61915 h 259155"/>
                <a:gd name="connsiteX226" fmla="*/ 261761 w 483982"/>
                <a:gd name="connsiteY226" fmla="*/ 79387 h 259155"/>
                <a:gd name="connsiteX227" fmla="*/ 226053 w 483982"/>
                <a:gd name="connsiteY227" fmla="*/ 79387 h 259155"/>
                <a:gd name="connsiteX228" fmla="*/ 226053 w 483982"/>
                <a:gd name="connsiteY228" fmla="*/ 61915 h 259155"/>
                <a:gd name="connsiteX229" fmla="*/ 226053 w 483982"/>
                <a:gd name="connsiteY229" fmla="*/ 61915 h 259155"/>
                <a:gd name="connsiteX230" fmla="*/ 181915 w 483982"/>
                <a:gd name="connsiteY230" fmla="*/ 61915 h 259155"/>
                <a:gd name="connsiteX231" fmla="*/ 217624 w 483982"/>
                <a:gd name="connsiteY231" fmla="*/ 61915 h 259155"/>
                <a:gd name="connsiteX232" fmla="*/ 217624 w 483982"/>
                <a:gd name="connsiteY232" fmla="*/ 79387 h 259155"/>
                <a:gd name="connsiteX233" fmla="*/ 181915 w 483982"/>
                <a:gd name="connsiteY233" fmla="*/ 79387 h 259155"/>
                <a:gd name="connsiteX234" fmla="*/ 181915 w 483982"/>
                <a:gd name="connsiteY234" fmla="*/ 61915 h 259155"/>
                <a:gd name="connsiteX235" fmla="*/ 181915 w 483982"/>
                <a:gd name="connsiteY235" fmla="*/ 61915 h 259155"/>
                <a:gd name="connsiteX236" fmla="*/ 131494 w 483982"/>
                <a:gd name="connsiteY236" fmla="*/ 61915 h 259155"/>
                <a:gd name="connsiteX237" fmla="*/ 167203 w 483982"/>
                <a:gd name="connsiteY237" fmla="*/ 61915 h 259155"/>
                <a:gd name="connsiteX238" fmla="*/ 167203 w 483982"/>
                <a:gd name="connsiteY238" fmla="*/ 79387 h 259155"/>
                <a:gd name="connsiteX239" fmla="*/ 131494 w 483982"/>
                <a:gd name="connsiteY239" fmla="*/ 79387 h 259155"/>
                <a:gd name="connsiteX240" fmla="*/ 131494 w 483982"/>
                <a:gd name="connsiteY240" fmla="*/ 61915 h 25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83982" h="259155">
                  <a:moveTo>
                    <a:pt x="187892" y="23448"/>
                  </a:moveTo>
                  <a:lnTo>
                    <a:pt x="236321" y="23448"/>
                  </a:lnTo>
                  <a:lnTo>
                    <a:pt x="240153" y="16092"/>
                  </a:lnTo>
                  <a:cubicBezTo>
                    <a:pt x="235708" y="15479"/>
                    <a:pt x="232183" y="12107"/>
                    <a:pt x="232183" y="8123"/>
                  </a:cubicBezTo>
                  <a:cubicBezTo>
                    <a:pt x="232183" y="3678"/>
                    <a:pt x="236474" y="0"/>
                    <a:pt x="241685" y="0"/>
                  </a:cubicBezTo>
                  <a:cubicBezTo>
                    <a:pt x="246896" y="0"/>
                    <a:pt x="251187" y="3678"/>
                    <a:pt x="251187" y="8123"/>
                  </a:cubicBezTo>
                  <a:cubicBezTo>
                    <a:pt x="251187" y="11801"/>
                    <a:pt x="248275" y="15019"/>
                    <a:pt x="244137" y="15939"/>
                  </a:cubicBezTo>
                  <a:lnTo>
                    <a:pt x="247815" y="23448"/>
                  </a:lnTo>
                  <a:lnTo>
                    <a:pt x="294252" y="23448"/>
                  </a:lnTo>
                  <a:cubicBezTo>
                    <a:pt x="294711" y="21609"/>
                    <a:pt x="295171" y="19157"/>
                    <a:pt x="295478" y="17624"/>
                  </a:cubicBezTo>
                  <a:cubicBezTo>
                    <a:pt x="296091" y="15172"/>
                    <a:pt x="300842" y="15019"/>
                    <a:pt x="300842" y="15019"/>
                  </a:cubicBezTo>
                  <a:cubicBezTo>
                    <a:pt x="300842" y="15019"/>
                    <a:pt x="300382" y="13946"/>
                    <a:pt x="300075" y="12107"/>
                  </a:cubicBezTo>
                  <a:cubicBezTo>
                    <a:pt x="299616" y="10268"/>
                    <a:pt x="306666" y="8582"/>
                    <a:pt x="306666" y="8582"/>
                  </a:cubicBezTo>
                  <a:lnTo>
                    <a:pt x="306666" y="23448"/>
                  </a:lnTo>
                  <a:lnTo>
                    <a:pt x="306819" y="23448"/>
                  </a:lnTo>
                  <a:lnTo>
                    <a:pt x="306819" y="47816"/>
                  </a:lnTo>
                  <a:lnTo>
                    <a:pt x="175785" y="47816"/>
                  </a:lnTo>
                  <a:lnTo>
                    <a:pt x="175785" y="23448"/>
                  </a:lnTo>
                  <a:lnTo>
                    <a:pt x="175785" y="8582"/>
                  </a:lnTo>
                  <a:cubicBezTo>
                    <a:pt x="175785" y="8582"/>
                    <a:pt x="182682" y="10268"/>
                    <a:pt x="182375" y="12107"/>
                  </a:cubicBezTo>
                  <a:cubicBezTo>
                    <a:pt x="181915" y="13946"/>
                    <a:pt x="181608" y="15019"/>
                    <a:pt x="181608" y="15019"/>
                  </a:cubicBezTo>
                  <a:cubicBezTo>
                    <a:pt x="181608" y="15019"/>
                    <a:pt x="186360" y="15172"/>
                    <a:pt x="186972" y="17624"/>
                  </a:cubicBezTo>
                  <a:cubicBezTo>
                    <a:pt x="186972" y="19004"/>
                    <a:pt x="187432" y="21456"/>
                    <a:pt x="187892" y="23448"/>
                  </a:cubicBezTo>
                  <a:lnTo>
                    <a:pt x="187892" y="23448"/>
                  </a:lnTo>
                  <a:close/>
                  <a:moveTo>
                    <a:pt x="398006" y="142835"/>
                  </a:moveTo>
                  <a:lnTo>
                    <a:pt x="408274" y="142835"/>
                  </a:lnTo>
                  <a:lnTo>
                    <a:pt x="408274" y="259156"/>
                  </a:lnTo>
                  <a:lnTo>
                    <a:pt x="398006" y="259156"/>
                  </a:lnTo>
                  <a:lnTo>
                    <a:pt x="398006" y="142835"/>
                  </a:lnTo>
                  <a:lnTo>
                    <a:pt x="398006" y="142835"/>
                  </a:lnTo>
                  <a:close/>
                  <a:moveTo>
                    <a:pt x="75709" y="142835"/>
                  </a:moveTo>
                  <a:lnTo>
                    <a:pt x="85977" y="142835"/>
                  </a:lnTo>
                  <a:lnTo>
                    <a:pt x="85977" y="259156"/>
                  </a:lnTo>
                  <a:lnTo>
                    <a:pt x="75709" y="259156"/>
                  </a:lnTo>
                  <a:lnTo>
                    <a:pt x="75709" y="142835"/>
                  </a:lnTo>
                  <a:lnTo>
                    <a:pt x="75709" y="142835"/>
                  </a:lnTo>
                  <a:close/>
                  <a:moveTo>
                    <a:pt x="376244" y="125976"/>
                  </a:moveTo>
                  <a:lnTo>
                    <a:pt x="356474" y="125976"/>
                  </a:lnTo>
                  <a:lnTo>
                    <a:pt x="356474" y="133486"/>
                  </a:lnTo>
                  <a:lnTo>
                    <a:pt x="376244" y="133486"/>
                  </a:lnTo>
                  <a:lnTo>
                    <a:pt x="376244" y="125976"/>
                  </a:lnTo>
                  <a:lnTo>
                    <a:pt x="376244" y="125976"/>
                  </a:lnTo>
                  <a:close/>
                  <a:moveTo>
                    <a:pt x="417316" y="125976"/>
                  </a:moveTo>
                  <a:lnTo>
                    <a:pt x="393255" y="125976"/>
                  </a:lnTo>
                  <a:lnTo>
                    <a:pt x="393255" y="133486"/>
                  </a:lnTo>
                  <a:lnTo>
                    <a:pt x="417316" y="133486"/>
                  </a:lnTo>
                  <a:lnTo>
                    <a:pt x="417316" y="125976"/>
                  </a:lnTo>
                  <a:lnTo>
                    <a:pt x="417316" y="125976"/>
                  </a:lnTo>
                  <a:close/>
                  <a:moveTo>
                    <a:pt x="447508" y="125976"/>
                  </a:moveTo>
                  <a:lnTo>
                    <a:pt x="429117" y="125976"/>
                  </a:lnTo>
                  <a:lnTo>
                    <a:pt x="429117" y="133486"/>
                  </a:lnTo>
                  <a:lnTo>
                    <a:pt x="447508" y="133486"/>
                  </a:lnTo>
                  <a:lnTo>
                    <a:pt x="447508" y="125976"/>
                  </a:lnTo>
                  <a:lnTo>
                    <a:pt x="447508" y="125976"/>
                  </a:lnTo>
                  <a:close/>
                  <a:moveTo>
                    <a:pt x="110651" y="125976"/>
                  </a:moveTo>
                  <a:lnTo>
                    <a:pt x="130421" y="125976"/>
                  </a:lnTo>
                  <a:lnTo>
                    <a:pt x="130421" y="133486"/>
                  </a:lnTo>
                  <a:lnTo>
                    <a:pt x="110651" y="133486"/>
                  </a:lnTo>
                  <a:lnTo>
                    <a:pt x="110651" y="125976"/>
                  </a:lnTo>
                  <a:lnTo>
                    <a:pt x="110651" y="125976"/>
                  </a:lnTo>
                  <a:close/>
                  <a:moveTo>
                    <a:pt x="75095" y="125976"/>
                  </a:moveTo>
                  <a:lnTo>
                    <a:pt x="99157" y="125976"/>
                  </a:lnTo>
                  <a:lnTo>
                    <a:pt x="99157" y="133486"/>
                  </a:lnTo>
                  <a:lnTo>
                    <a:pt x="75095" y="133486"/>
                  </a:lnTo>
                  <a:lnTo>
                    <a:pt x="75095" y="125976"/>
                  </a:lnTo>
                  <a:lnTo>
                    <a:pt x="75095" y="125976"/>
                  </a:lnTo>
                  <a:close/>
                  <a:moveTo>
                    <a:pt x="38314" y="125976"/>
                  </a:moveTo>
                  <a:lnTo>
                    <a:pt x="62376" y="125976"/>
                  </a:lnTo>
                  <a:lnTo>
                    <a:pt x="62376" y="133486"/>
                  </a:lnTo>
                  <a:lnTo>
                    <a:pt x="38314" y="133486"/>
                  </a:lnTo>
                  <a:lnTo>
                    <a:pt x="38314" y="125976"/>
                  </a:lnTo>
                  <a:lnTo>
                    <a:pt x="38314" y="125976"/>
                  </a:lnTo>
                  <a:close/>
                  <a:moveTo>
                    <a:pt x="362451" y="49808"/>
                  </a:moveTo>
                  <a:cubicBezTo>
                    <a:pt x="376091" y="45977"/>
                    <a:pt x="376857" y="41226"/>
                    <a:pt x="376857" y="41226"/>
                  </a:cubicBezTo>
                  <a:cubicBezTo>
                    <a:pt x="376857" y="41226"/>
                    <a:pt x="365056" y="45211"/>
                    <a:pt x="347585" y="47509"/>
                  </a:cubicBezTo>
                  <a:cubicBezTo>
                    <a:pt x="330114" y="49808"/>
                    <a:pt x="306819" y="50115"/>
                    <a:pt x="306819" y="50115"/>
                  </a:cubicBezTo>
                  <a:lnTo>
                    <a:pt x="176704" y="50115"/>
                  </a:lnTo>
                  <a:cubicBezTo>
                    <a:pt x="176704" y="50115"/>
                    <a:pt x="153409" y="49808"/>
                    <a:pt x="135938" y="47509"/>
                  </a:cubicBezTo>
                  <a:cubicBezTo>
                    <a:pt x="118467" y="45211"/>
                    <a:pt x="106666" y="41226"/>
                    <a:pt x="106666" y="41226"/>
                  </a:cubicBezTo>
                  <a:cubicBezTo>
                    <a:pt x="106666" y="41226"/>
                    <a:pt x="107433" y="46283"/>
                    <a:pt x="123065" y="50268"/>
                  </a:cubicBezTo>
                  <a:lnTo>
                    <a:pt x="123065" y="81685"/>
                  </a:lnTo>
                  <a:lnTo>
                    <a:pt x="122605" y="81685"/>
                  </a:lnTo>
                  <a:cubicBezTo>
                    <a:pt x="122605" y="81685"/>
                    <a:pt x="94712" y="80153"/>
                    <a:pt x="90268" y="79693"/>
                  </a:cubicBezTo>
                  <a:cubicBezTo>
                    <a:pt x="85823" y="79387"/>
                    <a:pt x="85977" y="78467"/>
                    <a:pt x="85977" y="78467"/>
                  </a:cubicBezTo>
                  <a:cubicBezTo>
                    <a:pt x="85977" y="78467"/>
                    <a:pt x="85823" y="75708"/>
                    <a:pt x="82912" y="75555"/>
                  </a:cubicBezTo>
                  <a:cubicBezTo>
                    <a:pt x="80000" y="75402"/>
                    <a:pt x="78467" y="73869"/>
                    <a:pt x="76781" y="74329"/>
                  </a:cubicBezTo>
                  <a:cubicBezTo>
                    <a:pt x="75095" y="74942"/>
                    <a:pt x="75249" y="76015"/>
                    <a:pt x="75249" y="76015"/>
                  </a:cubicBezTo>
                  <a:cubicBezTo>
                    <a:pt x="75249" y="76015"/>
                    <a:pt x="77241" y="75249"/>
                    <a:pt x="77854" y="76321"/>
                  </a:cubicBezTo>
                  <a:cubicBezTo>
                    <a:pt x="78467" y="77394"/>
                    <a:pt x="78161" y="79080"/>
                    <a:pt x="79693" y="80459"/>
                  </a:cubicBezTo>
                  <a:cubicBezTo>
                    <a:pt x="80766" y="81379"/>
                    <a:pt x="83525" y="82758"/>
                    <a:pt x="85211" y="83831"/>
                  </a:cubicBezTo>
                  <a:lnTo>
                    <a:pt x="85211" y="103908"/>
                  </a:lnTo>
                  <a:lnTo>
                    <a:pt x="146819" y="103908"/>
                  </a:lnTo>
                  <a:lnTo>
                    <a:pt x="146819" y="106666"/>
                  </a:lnTo>
                  <a:lnTo>
                    <a:pt x="81839" y="106666"/>
                  </a:lnTo>
                  <a:lnTo>
                    <a:pt x="72184" y="106666"/>
                  </a:lnTo>
                  <a:lnTo>
                    <a:pt x="72184" y="106973"/>
                  </a:lnTo>
                  <a:cubicBezTo>
                    <a:pt x="64521" y="106973"/>
                    <a:pt x="52720" y="106819"/>
                    <a:pt x="37701" y="105440"/>
                  </a:cubicBezTo>
                  <a:cubicBezTo>
                    <a:pt x="10268" y="103141"/>
                    <a:pt x="11188" y="97931"/>
                    <a:pt x="11188" y="97931"/>
                  </a:cubicBezTo>
                  <a:lnTo>
                    <a:pt x="0" y="97624"/>
                  </a:lnTo>
                  <a:cubicBezTo>
                    <a:pt x="0" y="97624"/>
                    <a:pt x="1992" y="108045"/>
                    <a:pt x="26667" y="110957"/>
                  </a:cubicBezTo>
                  <a:cubicBezTo>
                    <a:pt x="40460" y="112643"/>
                    <a:pt x="55019" y="113409"/>
                    <a:pt x="65134" y="113869"/>
                  </a:cubicBezTo>
                  <a:lnTo>
                    <a:pt x="65134" y="145440"/>
                  </a:lnTo>
                  <a:lnTo>
                    <a:pt x="71724" y="145440"/>
                  </a:lnTo>
                  <a:lnTo>
                    <a:pt x="71724" y="114176"/>
                  </a:lnTo>
                  <a:lnTo>
                    <a:pt x="72184" y="114176"/>
                  </a:lnTo>
                  <a:lnTo>
                    <a:pt x="72184" y="114329"/>
                  </a:lnTo>
                  <a:lnTo>
                    <a:pt x="78161" y="114329"/>
                  </a:lnTo>
                  <a:lnTo>
                    <a:pt x="102375" y="114329"/>
                  </a:lnTo>
                  <a:lnTo>
                    <a:pt x="102375" y="145440"/>
                  </a:lnTo>
                  <a:lnTo>
                    <a:pt x="108965" y="145440"/>
                  </a:lnTo>
                  <a:lnTo>
                    <a:pt x="108965" y="114329"/>
                  </a:lnTo>
                  <a:lnTo>
                    <a:pt x="131954" y="114329"/>
                  </a:lnTo>
                  <a:lnTo>
                    <a:pt x="131954" y="145440"/>
                  </a:lnTo>
                  <a:lnTo>
                    <a:pt x="138544" y="145440"/>
                  </a:lnTo>
                  <a:lnTo>
                    <a:pt x="138544" y="114329"/>
                  </a:lnTo>
                  <a:lnTo>
                    <a:pt x="146513" y="114329"/>
                  </a:lnTo>
                  <a:lnTo>
                    <a:pt x="146513" y="258236"/>
                  </a:lnTo>
                  <a:lnTo>
                    <a:pt x="156781" y="258236"/>
                  </a:lnTo>
                  <a:lnTo>
                    <a:pt x="156781" y="99616"/>
                  </a:lnTo>
                  <a:lnTo>
                    <a:pt x="329041" y="99616"/>
                  </a:lnTo>
                  <a:lnTo>
                    <a:pt x="329041" y="258390"/>
                  </a:lnTo>
                  <a:lnTo>
                    <a:pt x="339309" y="258390"/>
                  </a:lnTo>
                  <a:lnTo>
                    <a:pt x="339309" y="114482"/>
                  </a:lnTo>
                  <a:lnTo>
                    <a:pt x="345746" y="114482"/>
                  </a:lnTo>
                  <a:lnTo>
                    <a:pt x="345746" y="145593"/>
                  </a:lnTo>
                  <a:lnTo>
                    <a:pt x="352336" y="145593"/>
                  </a:lnTo>
                  <a:lnTo>
                    <a:pt x="352336" y="114482"/>
                  </a:lnTo>
                  <a:lnTo>
                    <a:pt x="382527" y="114482"/>
                  </a:lnTo>
                  <a:lnTo>
                    <a:pt x="382527" y="145593"/>
                  </a:lnTo>
                  <a:lnTo>
                    <a:pt x="389117" y="145593"/>
                  </a:lnTo>
                  <a:lnTo>
                    <a:pt x="389117" y="114482"/>
                  </a:lnTo>
                  <a:lnTo>
                    <a:pt x="405822" y="114482"/>
                  </a:lnTo>
                  <a:lnTo>
                    <a:pt x="411799" y="114482"/>
                  </a:lnTo>
                  <a:lnTo>
                    <a:pt x="411799" y="114329"/>
                  </a:lnTo>
                  <a:cubicBezTo>
                    <a:pt x="413945" y="114329"/>
                    <a:pt x="416703" y="114176"/>
                    <a:pt x="419769" y="114022"/>
                  </a:cubicBezTo>
                  <a:lnTo>
                    <a:pt x="419769" y="145593"/>
                  </a:lnTo>
                  <a:lnTo>
                    <a:pt x="426359" y="145593"/>
                  </a:lnTo>
                  <a:lnTo>
                    <a:pt x="426359" y="113716"/>
                  </a:lnTo>
                  <a:cubicBezTo>
                    <a:pt x="435554" y="113256"/>
                    <a:pt x="446588" y="112490"/>
                    <a:pt x="457316" y="111111"/>
                  </a:cubicBezTo>
                  <a:cubicBezTo>
                    <a:pt x="481990" y="108199"/>
                    <a:pt x="483983" y="97777"/>
                    <a:pt x="483983" y="97777"/>
                  </a:cubicBezTo>
                  <a:lnTo>
                    <a:pt x="472795" y="98084"/>
                  </a:lnTo>
                  <a:cubicBezTo>
                    <a:pt x="472795" y="98084"/>
                    <a:pt x="473868" y="103295"/>
                    <a:pt x="446282" y="105593"/>
                  </a:cubicBezTo>
                  <a:cubicBezTo>
                    <a:pt x="431263" y="106819"/>
                    <a:pt x="419462" y="107126"/>
                    <a:pt x="411799" y="107126"/>
                  </a:cubicBezTo>
                  <a:lnTo>
                    <a:pt x="411799" y="106819"/>
                  </a:lnTo>
                  <a:lnTo>
                    <a:pt x="402144" y="106819"/>
                  </a:lnTo>
                  <a:lnTo>
                    <a:pt x="339156" y="106819"/>
                  </a:lnTo>
                  <a:lnTo>
                    <a:pt x="339156" y="104061"/>
                  </a:lnTo>
                  <a:lnTo>
                    <a:pt x="399079" y="104061"/>
                  </a:lnTo>
                  <a:lnTo>
                    <a:pt x="399079" y="83984"/>
                  </a:lnTo>
                  <a:cubicBezTo>
                    <a:pt x="400918" y="83065"/>
                    <a:pt x="403677" y="81532"/>
                    <a:pt x="404596" y="80613"/>
                  </a:cubicBezTo>
                  <a:cubicBezTo>
                    <a:pt x="406129" y="79233"/>
                    <a:pt x="405822" y="77548"/>
                    <a:pt x="406435" y="76475"/>
                  </a:cubicBezTo>
                  <a:cubicBezTo>
                    <a:pt x="407048" y="75402"/>
                    <a:pt x="409041" y="76168"/>
                    <a:pt x="409041" y="76168"/>
                  </a:cubicBezTo>
                  <a:cubicBezTo>
                    <a:pt x="409041" y="76168"/>
                    <a:pt x="409194" y="74942"/>
                    <a:pt x="407508" y="74482"/>
                  </a:cubicBezTo>
                  <a:cubicBezTo>
                    <a:pt x="405822" y="73869"/>
                    <a:pt x="404290" y="75555"/>
                    <a:pt x="401378" y="75708"/>
                  </a:cubicBezTo>
                  <a:cubicBezTo>
                    <a:pt x="398466" y="75862"/>
                    <a:pt x="398313" y="78620"/>
                    <a:pt x="398313" y="78620"/>
                  </a:cubicBezTo>
                  <a:cubicBezTo>
                    <a:pt x="398313" y="78620"/>
                    <a:pt x="398466" y="79540"/>
                    <a:pt x="394021" y="79846"/>
                  </a:cubicBezTo>
                  <a:cubicBezTo>
                    <a:pt x="389884" y="80153"/>
                    <a:pt x="364903" y="81532"/>
                    <a:pt x="361991" y="81685"/>
                  </a:cubicBezTo>
                  <a:lnTo>
                    <a:pt x="361991" y="49808"/>
                  </a:lnTo>
                  <a:lnTo>
                    <a:pt x="362451" y="49808"/>
                  </a:lnTo>
                  <a:close/>
                  <a:moveTo>
                    <a:pt x="355861" y="81839"/>
                  </a:moveTo>
                  <a:lnTo>
                    <a:pt x="334864" y="81839"/>
                  </a:lnTo>
                  <a:lnTo>
                    <a:pt x="334864" y="87509"/>
                  </a:lnTo>
                  <a:lnTo>
                    <a:pt x="315248" y="87509"/>
                  </a:lnTo>
                  <a:lnTo>
                    <a:pt x="315248" y="56551"/>
                  </a:lnTo>
                  <a:lnTo>
                    <a:pt x="317700" y="56551"/>
                  </a:lnTo>
                  <a:lnTo>
                    <a:pt x="317700" y="56092"/>
                  </a:lnTo>
                  <a:cubicBezTo>
                    <a:pt x="324903" y="55632"/>
                    <a:pt x="335324" y="54712"/>
                    <a:pt x="348811" y="52720"/>
                  </a:cubicBezTo>
                  <a:cubicBezTo>
                    <a:pt x="351416" y="52414"/>
                    <a:pt x="353868" y="51954"/>
                    <a:pt x="356014" y="51494"/>
                  </a:cubicBezTo>
                  <a:lnTo>
                    <a:pt x="356014" y="81839"/>
                  </a:lnTo>
                  <a:lnTo>
                    <a:pt x="355861" y="81839"/>
                  </a:lnTo>
                  <a:close/>
                  <a:moveTo>
                    <a:pt x="308505" y="87509"/>
                  </a:moveTo>
                  <a:lnTo>
                    <a:pt x="267739" y="87509"/>
                  </a:lnTo>
                  <a:lnTo>
                    <a:pt x="267739" y="56551"/>
                  </a:lnTo>
                  <a:lnTo>
                    <a:pt x="306359" y="56551"/>
                  </a:lnTo>
                  <a:lnTo>
                    <a:pt x="306359" y="56551"/>
                  </a:lnTo>
                  <a:lnTo>
                    <a:pt x="306359" y="56551"/>
                  </a:lnTo>
                  <a:lnTo>
                    <a:pt x="308505" y="56551"/>
                  </a:lnTo>
                  <a:lnTo>
                    <a:pt x="308505" y="87509"/>
                  </a:lnTo>
                  <a:lnTo>
                    <a:pt x="308505" y="87509"/>
                  </a:lnTo>
                  <a:close/>
                  <a:moveTo>
                    <a:pt x="263754" y="87509"/>
                  </a:moveTo>
                  <a:lnTo>
                    <a:pt x="223601" y="87509"/>
                  </a:lnTo>
                  <a:lnTo>
                    <a:pt x="223601" y="56551"/>
                  </a:lnTo>
                  <a:lnTo>
                    <a:pt x="263754" y="56551"/>
                  </a:lnTo>
                  <a:lnTo>
                    <a:pt x="263754" y="87509"/>
                  </a:lnTo>
                  <a:lnTo>
                    <a:pt x="263754" y="87509"/>
                  </a:lnTo>
                  <a:close/>
                  <a:moveTo>
                    <a:pt x="220076" y="87509"/>
                  </a:moveTo>
                  <a:lnTo>
                    <a:pt x="178237" y="87509"/>
                  </a:lnTo>
                  <a:lnTo>
                    <a:pt x="178237" y="56551"/>
                  </a:lnTo>
                  <a:lnTo>
                    <a:pt x="220076" y="56551"/>
                  </a:lnTo>
                  <a:lnTo>
                    <a:pt x="220076" y="87509"/>
                  </a:lnTo>
                  <a:lnTo>
                    <a:pt x="220076" y="87509"/>
                  </a:lnTo>
                  <a:close/>
                  <a:moveTo>
                    <a:pt x="171494" y="87509"/>
                  </a:moveTo>
                  <a:lnTo>
                    <a:pt x="150038" y="87509"/>
                  </a:lnTo>
                  <a:lnTo>
                    <a:pt x="150038" y="81839"/>
                  </a:lnTo>
                  <a:lnTo>
                    <a:pt x="129808" y="81839"/>
                  </a:lnTo>
                  <a:lnTo>
                    <a:pt x="129808" y="51801"/>
                  </a:lnTo>
                  <a:cubicBezTo>
                    <a:pt x="131494" y="52107"/>
                    <a:pt x="133180" y="52414"/>
                    <a:pt x="135019" y="52567"/>
                  </a:cubicBezTo>
                  <a:cubicBezTo>
                    <a:pt x="152337" y="55019"/>
                    <a:pt x="164750" y="55938"/>
                    <a:pt x="171494" y="56245"/>
                  </a:cubicBezTo>
                  <a:lnTo>
                    <a:pt x="171494" y="87509"/>
                  </a:lnTo>
                  <a:lnTo>
                    <a:pt x="171494" y="87509"/>
                  </a:lnTo>
                  <a:close/>
                  <a:moveTo>
                    <a:pt x="449653" y="113256"/>
                  </a:moveTo>
                  <a:lnTo>
                    <a:pt x="456244" y="113256"/>
                  </a:lnTo>
                  <a:lnTo>
                    <a:pt x="456244" y="145746"/>
                  </a:lnTo>
                  <a:lnTo>
                    <a:pt x="449653" y="145746"/>
                  </a:lnTo>
                  <a:lnTo>
                    <a:pt x="449653" y="113256"/>
                  </a:lnTo>
                  <a:lnTo>
                    <a:pt x="449653" y="113256"/>
                  </a:lnTo>
                  <a:close/>
                  <a:moveTo>
                    <a:pt x="28506" y="113256"/>
                  </a:moveTo>
                  <a:lnTo>
                    <a:pt x="35096" y="113256"/>
                  </a:lnTo>
                  <a:lnTo>
                    <a:pt x="35096" y="145746"/>
                  </a:lnTo>
                  <a:lnTo>
                    <a:pt x="28506" y="145746"/>
                  </a:lnTo>
                  <a:lnTo>
                    <a:pt x="28506" y="113256"/>
                  </a:lnTo>
                  <a:lnTo>
                    <a:pt x="28506" y="113256"/>
                  </a:lnTo>
                  <a:close/>
                  <a:moveTo>
                    <a:pt x="317393" y="61915"/>
                  </a:moveTo>
                  <a:lnTo>
                    <a:pt x="353102" y="61915"/>
                  </a:lnTo>
                  <a:lnTo>
                    <a:pt x="353102" y="79387"/>
                  </a:lnTo>
                  <a:lnTo>
                    <a:pt x="317393" y="79387"/>
                  </a:lnTo>
                  <a:lnTo>
                    <a:pt x="317393" y="61915"/>
                  </a:lnTo>
                  <a:lnTo>
                    <a:pt x="317393" y="61915"/>
                  </a:lnTo>
                  <a:close/>
                  <a:moveTo>
                    <a:pt x="269731" y="61915"/>
                  </a:moveTo>
                  <a:lnTo>
                    <a:pt x="305439" y="61915"/>
                  </a:lnTo>
                  <a:lnTo>
                    <a:pt x="305439" y="79387"/>
                  </a:lnTo>
                  <a:lnTo>
                    <a:pt x="269731" y="79387"/>
                  </a:lnTo>
                  <a:lnTo>
                    <a:pt x="269731" y="61915"/>
                  </a:lnTo>
                  <a:lnTo>
                    <a:pt x="269731" y="61915"/>
                  </a:lnTo>
                  <a:close/>
                  <a:moveTo>
                    <a:pt x="226053" y="61915"/>
                  </a:moveTo>
                  <a:lnTo>
                    <a:pt x="261761" y="61915"/>
                  </a:lnTo>
                  <a:lnTo>
                    <a:pt x="261761" y="79387"/>
                  </a:lnTo>
                  <a:lnTo>
                    <a:pt x="226053" y="79387"/>
                  </a:lnTo>
                  <a:lnTo>
                    <a:pt x="226053" y="61915"/>
                  </a:lnTo>
                  <a:lnTo>
                    <a:pt x="226053" y="61915"/>
                  </a:lnTo>
                  <a:close/>
                  <a:moveTo>
                    <a:pt x="181915" y="61915"/>
                  </a:moveTo>
                  <a:lnTo>
                    <a:pt x="217624" y="61915"/>
                  </a:lnTo>
                  <a:lnTo>
                    <a:pt x="217624" y="79387"/>
                  </a:lnTo>
                  <a:lnTo>
                    <a:pt x="181915" y="79387"/>
                  </a:lnTo>
                  <a:lnTo>
                    <a:pt x="181915" y="61915"/>
                  </a:lnTo>
                  <a:lnTo>
                    <a:pt x="181915" y="61915"/>
                  </a:lnTo>
                  <a:close/>
                  <a:moveTo>
                    <a:pt x="131494" y="61915"/>
                  </a:moveTo>
                  <a:lnTo>
                    <a:pt x="167203" y="61915"/>
                  </a:lnTo>
                  <a:lnTo>
                    <a:pt x="167203" y="79387"/>
                  </a:lnTo>
                  <a:lnTo>
                    <a:pt x="131494" y="79387"/>
                  </a:lnTo>
                  <a:lnTo>
                    <a:pt x="131494" y="61915"/>
                  </a:lnTo>
                  <a:close/>
                </a:path>
              </a:pathLst>
            </a:custGeom>
            <a:solidFill>
              <a:schemeClr val="accent2">
                <a:lumMod val="75000"/>
              </a:schemeClr>
            </a:solidFill>
            <a:ln w="1532" cap="flat">
              <a:noFill/>
              <a:prstDash val="solid"/>
              <a:miter/>
            </a:ln>
          </p:spPr>
          <p:txBody>
            <a:bodyPr rtlCol="0" anchor="ctr"/>
            <a:lstStyle/>
            <a:p>
              <a:endParaRPr lang="en-US"/>
            </a:p>
          </p:txBody>
        </p:sp>
      </p:grpSp>
      <p:sp>
        <p:nvSpPr>
          <p:cNvPr id="189" name="Parallelogram 188">
            <a:extLst>
              <a:ext uri="{FF2B5EF4-FFF2-40B4-BE49-F238E27FC236}">
                <a16:creationId xmlns:a16="http://schemas.microsoft.com/office/drawing/2014/main" id="{3085EB1E-BF87-73CD-25D0-53AB859BBD24}"/>
              </a:ext>
            </a:extLst>
          </p:cNvPr>
          <p:cNvSpPr/>
          <p:nvPr/>
        </p:nvSpPr>
        <p:spPr>
          <a:xfrm>
            <a:off x="6584775" y="24919"/>
            <a:ext cx="6136712" cy="6833081"/>
          </a:xfrm>
          <a:prstGeom prst="parallelogram">
            <a:avLst/>
          </a:prstGeom>
          <a:solidFill>
            <a:schemeClr val="tx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n aerial view of a city&#10;&#10;Description automatically generated">
            <a:extLst>
              <a:ext uri="{FF2B5EF4-FFF2-40B4-BE49-F238E27FC236}">
                <a16:creationId xmlns:a16="http://schemas.microsoft.com/office/drawing/2014/main" id="{40E65EB3-6389-5792-F876-820D6D0FBBC5}"/>
              </a:ext>
            </a:extLst>
          </p:cNvPr>
          <p:cNvPicPr>
            <a:picLocks noChangeAspect="1"/>
          </p:cNvPicPr>
          <p:nvPr/>
        </p:nvPicPr>
        <p:blipFill>
          <a:blip r:embed="rId4"/>
          <a:stretch>
            <a:fillRect/>
          </a:stretch>
        </p:blipFill>
        <p:spPr>
          <a:xfrm>
            <a:off x="6664682" y="1"/>
            <a:ext cx="7597785" cy="6858000"/>
          </a:xfrm>
          <a:prstGeom prst="flowChartInputOutput">
            <a:avLst/>
          </a:prstGeom>
        </p:spPr>
      </p:pic>
      <p:cxnSp>
        <p:nvCxnSpPr>
          <p:cNvPr id="195" name="Straight Connector 194">
            <a:extLst>
              <a:ext uri="{FF2B5EF4-FFF2-40B4-BE49-F238E27FC236}">
                <a16:creationId xmlns:a16="http://schemas.microsoft.com/office/drawing/2014/main" id="{A15EEB54-DA05-00A5-88CD-2F392C358188}"/>
              </a:ext>
            </a:extLst>
          </p:cNvPr>
          <p:cNvCxnSpPr>
            <a:cxnSpLocks/>
          </p:cNvCxnSpPr>
          <p:nvPr/>
        </p:nvCxnSpPr>
        <p:spPr>
          <a:xfrm flipH="1">
            <a:off x="7620" y="1399718"/>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8E9BAE5A-0B43-F897-7B71-3FBB9A99EDA4}"/>
              </a:ext>
            </a:extLst>
          </p:cNvPr>
          <p:cNvSpPr txBox="1">
            <a:spLocks/>
          </p:cNvSpPr>
          <p:nvPr/>
        </p:nvSpPr>
        <p:spPr>
          <a:xfrm>
            <a:off x="1134382" y="346484"/>
            <a:ext cx="6503174" cy="10624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just"/>
            <a:r>
              <a:rPr lang="mn-MN" sz="2000" b="1" dirty="0">
                <a:solidFill>
                  <a:schemeClr val="bg1"/>
                </a:solidFill>
                <a:latin typeface="Arial" panose="020B0604020202020204" pitchFamily="34" charset="0"/>
                <a:cs typeface="Arial" panose="020B0604020202020204" pitchFamily="34" charset="0"/>
              </a:rPr>
              <a:t>ТӨРИЙН БАЙГУУЛЛАГА АЛБАН ТУШААЛТАНД ИРГЭДЭЭС ИРҮҮЛСЭН ӨРГӨДӨЛ, ГОМДОЛ </a:t>
            </a:r>
            <a:endParaRPr lang="en-US" sz="2000" b="1" dirty="0">
              <a:solidFill>
                <a:schemeClr val="bg1"/>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503BB26D-3864-48A9-5E2E-EB8F7675830F}"/>
              </a:ext>
            </a:extLst>
          </p:cNvPr>
          <p:cNvSpPr txBox="1">
            <a:spLocks/>
          </p:cNvSpPr>
          <p:nvPr/>
        </p:nvSpPr>
        <p:spPr>
          <a:xfrm>
            <a:off x="1134382" y="2157527"/>
            <a:ext cx="5764055" cy="3300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indent="0" algn="just">
              <a:lnSpc>
                <a:spcPct val="115000"/>
              </a:lnSpc>
              <a:buNone/>
            </a:pPr>
            <a:r>
              <a:rPr lang="mn-MN" dirty="0">
                <a:solidFill>
                  <a:schemeClr val="bg1"/>
                </a:solidFill>
                <a:latin typeface="Arial" panose="020B0604020202020204" pitchFamily="34" charset="0"/>
                <a:ea typeface="Times New Roman" panose="02020603050405020304" pitchFamily="18" charset="0"/>
                <a:cs typeface="Arial" panose="020B0604020202020204" pitchFamily="34" charset="0"/>
              </a:rPr>
              <a:t>	Аймгийн нутгийн захиргааны байгууллага, албан тушаалтанд хандан 2025 оны эхний хагас жилд нийт </a:t>
            </a:r>
            <a:r>
              <a:rPr lang="mn-MN" dirty="0">
                <a:solidFill>
                  <a:schemeClr val="bg1"/>
                </a:solidFill>
                <a:highlight>
                  <a:srgbClr val="F05829"/>
                </a:highlight>
                <a:latin typeface="Arial" panose="020B0604020202020204" pitchFamily="34" charset="0"/>
                <a:ea typeface="Times New Roman" panose="02020603050405020304" pitchFamily="18" charset="0"/>
                <a:cs typeface="Arial" panose="020B0604020202020204" pitchFamily="34" charset="0"/>
              </a:rPr>
              <a:t>2764</a:t>
            </a:r>
            <a:r>
              <a:rPr lang="mn-MN" dirty="0">
                <a:solidFill>
                  <a:schemeClr val="bg1"/>
                </a:solidFill>
                <a:latin typeface="Arial" panose="020B0604020202020204" pitchFamily="34" charset="0"/>
                <a:ea typeface="Times New Roman" panose="02020603050405020304" pitchFamily="18" charset="0"/>
                <a:cs typeface="Arial" panose="020B0604020202020204" pitchFamily="34" charset="0"/>
              </a:rPr>
              <a:t> өргөдөл, гомдол ирсэн.</a:t>
            </a:r>
          </a:p>
          <a:p>
            <a:pPr indent="0" algn="just">
              <a:lnSpc>
                <a:spcPct val="115000"/>
              </a:lnSpc>
              <a:buFont typeface="Arial" panose="020B0604020202020204" pitchFamily="34" charset="0"/>
              <a:buNone/>
            </a:pPr>
            <a:r>
              <a:rPr lang="mn-MN" dirty="0">
                <a:solidFill>
                  <a:schemeClr val="bg1"/>
                </a:solidFill>
                <a:latin typeface="Arial" panose="020B0604020202020204" pitchFamily="34" charset="0"/>
                <a:ea typeface="Times New Roman" panose="02020603050405020304" pitchFamily="18" charset="0"/>
                <a:cs typeface="Arial" panose="020B0604020202020204" pitchFamily="34" charset="0"/>
              </a:rPr>
              <a:t>	2024 онд нийт өргөдөл, гомдол 34,1%-аар өссөн байна.</a:t>
            </a:r>
            <a:endParaRPr lang="mn-MN" sz="1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4304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C561-16D0-91A6-00E5-2A0FB0A89F9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B5A3763-3E53-3283-6EFD-E56899DBE56D}"/>
              </a:ext>
            </a:extLst>
          </p:cNvPr>
          <p:cNvGrpSpPr/>
          <p:nvPr/>
        </p:nvGrpSpPr>
        <p:grpSpPr>
          <a:xfrm>
            <a:off x="0" y="8467"/>
            <a:ext cx="12184380" cy="6858000"/>
            <a:chOff x="3810" y="0"/>
            <a:chExt cx="12184380" cy="6858000"/>
          </a:xfrm>
        </p:grpSpPr>
        <p:pic>
          <p:nvPicPr>
            <p:cNvPr id="7" name="Picture 6" descr="A blue background with a blue wall&#10;&#10;Description automatically generated with medium confidence">
              <a:extLst>
                <a:ext uri="{FF2B5EF4-FFF2-40B4-BE49-F238E27FC236}">
                  <a16:creationId xmlns:a16="http://schemas.microsoft.com/office/drawing/2014/main" id="{4E7B7FA1-B554-B5C8-178D-A6939BD9200D}"/>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9" name="Picture 8" descr="A red blue and yellow flag&#10;&#10;Description automatically generated">
              <a:extLst>
                <a:ext uri="{FF2B5EF4-FFF2-40B4-BE49-F238E27FC236}">
                  <a16:creationId xmlns:a16="http://schemas.microsoft.com/office/drawing/2014/main" id="{44E71F87-C23A-3F2F-E2FA-1238C15AE398}"/>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11">
            <a:extLst>
              <a:ext uri="{FF2B5EF4-FFF2-40B4-BE49-F238E27FC236}">
                <a16:creationId xmlns:a16="http://schemas.microsoft.com/office/drawing/2014/main" id="{FCE0807E-207C-E7CC-BC42-2E444D55751F}"/>
              </a:ext>
            </a:extLst>
          </p:cNvPr>
          <p:cNvSpPr txBox="1">
            <a:spLocks noGrp="1"/>
          </p:cNvSpPr>
          <p:nvPr>
            <p:ph type="title"/>
          </p:nvPr>
        </p:nvSpPr>
        <p:spPr>
          <a:xfrm>
            <a:off x="1421596" y="742821"/>
            <a:ext cx="9613900" cy="461665"/>
          </a:xfrm>
          <a:prstGeom prst="rect">
            <a:avLst/>
          </a:prstGeom>
          <a:noFill/>
        </p:spPr>
        <p:txBody>
          <a:bodyPr wrap="square" rtlCol="0">
            <a:spAutoFit/>
          </a:bodyPr>
          <a:lstStyle/>
          <a:p>
            <a:pPr algn="ctr"/>
            <a:r>
              <a:rPr lang="mn-MN" sz="2400" b="1" dirty="0">
                <a:solidFill>
                  <a:schemeClr val="bg1"/>
                </a:solidFill>
                <a:latin typeface="Arial" panose="020B0604020202020204" pitchFamily="34" charset="0"/>
                <a:cs typeface="Arial" panose="020B0604020202020204" pitchFamily="34" charset="0"/>
              </a:rPr>
              <a:t>ӨРГӨДӨЛ ХҮЛЭЭН АВСАН ХЭЛБЭРЭЭР</a:t>
            </a:r>
            <a:endParaRPr lang="en-US" sz="2400" b="1"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1EEEBB0B-2F4B-0EE5-7EFF-8C6491A2BFB6}"/>
              </a:ext>
            </a:extLst>
          </p:cNvPr>
          <p:cNvSpPr>
            <a:spLocks noGrp="1"/>
          </p:cNvSpPr>
          <p:nvPr>
            <p:ph idx="1"/>
          </p:nvPr>
        </p:nvSpPr>
        <p:spPr>
          <a:xfrm>
            <a:off x="2015549" y="1926758"/>
            <a:ext cx="3935306" cy="3599316"/>
          </a:xfrm>
        </p:spPr>
        <p:txBody>
          <a:bodyPr/>
          <a:lstStyle/>
          <a:p>
            <a:pPr marL="0" indent="0">
              <a:buNone/>
            </a:pPr>
            <a:r>
              <a:rPr lang="mn-MN" sz="1800" dirty="0">
                <a:latin typeface="Fester" panose="00000500000000000000" pitchFamily="2" charset="0"/>
              </a:rPr>
              <a:t>                                                                                </a:t>
            </a:r>
          </a:p>
          <a:p>
            <a:endParaRPr lang="en-US" dirty="0">
              <a:latin typeface="Fester" panose="00000500000000000000" pitchFamily="2" charset="0"/>
            </a:endParaRPr>
          </a:p>
        </p:txBody>
      </p:sp>
      <p:sp>
        <p:nvSpPr>
          <p:cNvPr id="8" name="TextBox 7">
            <a:extLst>
              <a:ext uri="{FF2B5EF4-FFF2-40B4-BE49-F238E27FC236}">
                <a16:creationId xmlns:a16="http://schemas.microsoft.com/office/drawing/2014/main" id="{A7077901-DDC0-98EB-F68E-14C11C89823C}"/>
              </a:ext>
            </a:extLst>
          </p:cNvPr>
          <p:cNvSpPr txBox="1"/>
          <p:nvPr/>
        </p:nvSpPr>
        <p:spPr>
          <a:xfrm>
            <a:off x="6600155" y="2559294"/>
            <a:ext cx="6148250" cy="369332"/>
          </a:xfrm>
          <a:prstGeom prst="rect">
            <a:avLst/>
          </a:prstGeom>
          <a:noFill/>
        </p:spPr>
        <p:txBody>
          <a:bodyPr wrap="square">
            <a:spAutoFit/>
          </a:bodyPr>
          <a:lstStyle/>
          <a:p>
            <a:r>
              <a:rPr lang="mn-MN" dirty="0">
                <a:latin typeface="Fester" panose="00000500000000000000" pitchFamily="2" charset="0"/>
              </a:rPr>
              <a:t> </a:t>
            </a:r>
          </a:p>
        </p:txBody>
      </p:sp>
      <p:cxnSp>
        <p:nvCxnSpPr>
          <p:cNvPr id="14" name="Straight Connector 13">
            <a:extLst>
              <a:ext uri="{FF2B5EF4-FFF2-40B4-BE49-F238E27FC236}">
                <a16:creationId xmlns:a16="http://schemas.microsoft.com/office/drawing/2014/main" id="{B43692CC-FBDA-8BAC-E128-7FD5D79BBD5F}"/>
              </a:ext>
            </a:extLst>
          </p:cNvPr>
          <p:cNvCxnSpPr>
            <a:cxnSpLocks/>
          </p:cNvCxnSpPr>
          <p:nvPr/>
        </p:nvCxnSpPr>
        <p:spPr>
          <a:xfrm flipH="1">
            <a:off x="22860" y="1521638"/>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BD66DD2-67A2-8F05-0C2F-35906218CDC9}"/>
              </a:ext>
            </a:extLst>
          </p:cNvPr>
          <p:cNvPicPr>
            <a:picLocks noChangeAspect="1"/>
          </p:cNvPicPr>
          <p:nvPr/>
        </p:nvPicPr>
        <p:blipFill>
          <a:blip r:embed="rId4"/>
          <a:stretch>
            <a:fillRect/>
          </a:stretch>
        </p:blipFill>
        <p:spPr>
          <a:xfrm>
            <a:off x="1063049" y="2564850"/>
            <a:ext cx="1905000" cy="1423192"/>
          </a:xfrm>
          <a:prstGeom prst="rect">
            <a:avLst/>
          </a:prstGeom>
        </p:spPr>
      </p:pic>
      <p:pic>
        <p:nvPicPr>
          <p:cNvPr id="15" name="Picture 14">
            <a:extLst>
              <a:ext uri="{FF2B5EF4-FFF2-40B4-BE49-F238E27FC236}">
                <a16:creationId xmlns:a16="http://schemas.microsoft.com/office/drawing/2014/main" id="{7FA99225-888C-A5D1-51EA-0C316FE6C5C4}"/>
              </a:ext>
            </a:extLst>
          </p:cNvPr>
          <p:cNvPicPr>
            <a:picLocks noChangeAspect="1"/>
          </p:cNvPicPr>
          <p:nvPr/>
        </p:nvPicPr>
        <p:blipFill>
          <a:blip r:embed="rId5"/>
          <a:stretch>
            <a:fillRect/>
          </a:stretch>
        </p:blipFill>
        <p:spPr>
          <a:xfrm>
            <a:off x="3119480" y="2214034"/>
            <a:ext cx="2159660" cy="2150290"/>
          </a:xfrm>
          <a:prstGeom prst="rect">
            <a:avLst/>
          </a:prstGeom>
        </p:spPr>
      </p:pic>
      <p:pic>
        <p:nvPicPr>
          <p:cNvPr id="17" name="Picture 16">
            <a:extLst>
              <a:ext uri="{FF2B5EF4-FFF2-40B4-BE49-F238E27FC236}">
                <a16:creationId xmlns:a16="http://schemas.microsoft.com/office/drawing/2014/main" id="{E5C040ED-BA79-114E-88F7-6A99E6356186}"/>
              </a:ext>
            </a:extLst>
          </p:cNvPr>
          <p:cNvPicPr>
            <a:picLocks noChangeAspect="1"/>
          </p:cNvPicPr>
          <p:nvPr/>
        </p:nvPicPr>
        <p:blipFill>
          <a:blip r:embed="rId6"/>
          <a:stretch>
            <a:fillRect/>
          </a:stretch>
        </p:blipFill>
        <p:spPr>
          <a:xfrm>
            <a:off x="5430571" y="2367905"/>
            <a:ext cx="1849449" cy="1842548"/>
          </a:xfrm>
          <a:prstGeom prst="rect">
            <a:avLst/>
          </a:prstGeom>
        </p:spPr>
      </p:pic>
      <p:pic>
        <p:nvPicPr>
          <p:cNvPr id="19" name="Picture 18">
            <a:extLst>
              <a:ext uri="{FF2B5EF4-FFF2-40B4-BE49-F238E27FC236}">
                <a16:creationId xmlns:a16="http://schemas.microsoft.com/office/drawing/2014/main" id="{86FC9E0B-44EB-C63E-F90E-2FE74C5DA127}"/>
              </a:ext>
            </a:extLst>
          </p:cNvPr>
          <p:cNvPicPr>
            <a:picLocks noChangeAspect="1"/>
          </p:cNvPicPr>
          <p:nvPr/>
        </p:nvPicPr>
        <p:blipFill>
          <a:blip r:embed="rId7"/>
          <a:stretch>
            <a:fillRect/>
          </a:stretch>
        </p:blipFill>
        <p:spPr>
          <a:xfrm>
            <a:off x="7534327" y="2348943"/>
            <a:ext cx="1849449" cy="1849449"/>
          </a:xfrm>
          <a:prstGeom prst="rect">
            <a:avLst/>
          </a:prstGeom>
        </p:spPr>
      </p:pic>
      <p:pic>
        <p:nvPicPr>
          <p:cNvPr id="21" name="Picture 20">
            <a:extLst>
              <a:ext uri="{FF2B5EF4-FFF2-40B4-BE49-F238E27FC236}">
                <a16:creationId xmlns:a16="http://schemas.microsoft.com/office/drawing/2014/main" id="{14B2396C-35B9-CEF6-D748-5359DA1A22E8}"/>
              </a:ext>
            </a:extLst>
          </p:cNvPr>
          <p:cNvPicPr>
            <a:picLocks noChangeAspect="1"/>
          </p:cNvPicPr>
          <p:nvPr/>
        </p:nvPicPr>
        <p:blipFill rotWithShape="1">
          <a:blip r:embed="rId8"/>
          <a:srcRect l="7467" t="37425" r="6182" b="5862"/>
          <a:stretch/>
        </p:blipFill>
        <p:spPr>
          <a:xfrm>
            <a:off x="9654125" y="2450549"/>
            <a:ext cx="2214661" cy="1428749"/>
          </a:xfrm>
          <a:prstGeom prst="rect">
            <a:avLst/>
          </a:prstGeom>
        </p:spPr>
      </p:pic>
      <p:sp>
        <p:nvSpPr>
          <p:cNvPr id="23" name="TextBox 22">
            <a:extLst>
              <a:ext uri="{FF2B5EF4-FFF2-40B4-BE49-F238E27FC236}">
                <a16:creationId xmlns:a16="http://schemas.microsoft.com/office/drawing/2014/main" id="{A7D2B9EC-DE36-DCF0-6E13-EF45CEC705B1}"/>
              </a:ext>
            </a:extLst>
          </p:cNvPr>
          <p:cNvSpPr txBox="1"/>
          <p:nvPr/>
        </p:nvSpPr>
        <p:spPr>
          <a:xfrm>
            <a:off x="1080407" y="4315628"/>
            <a:ext cx="2534083" cy="1015663"/>
          </a:xfrm>
          <a:prstGeom prst="rect">
            <a:avLst/>
          </a:prstGeom>
          <a:noFill/>
        </p:spPr>
        <p:txBody>
          <a:bodyPr wrap="square" rtlCol="0">
            <a:spAutoFit/>
          </a:bodyPr>
          <a:lstStyle/>
          <a:p>
            <a:r>
              <a:rPr lang="mn-MN" sz="2000" dirty="0">
                <a:solidFill>
                  <a:schemeClr val="bg1"/>
                </a:solidFill>
                <a:latin typeface="Arial" panose="020B0604020202020204" pitchFamily="34" charset="0"/>
                <a:cs typeface="Arial" panose="020B0604020202020204" pitchFamily="34" charset="0"/>
              </a:rPr>
              <a:t>       Биеэр</a:t>
            </a:r>
          </a:p>
          <a:p>
            <a:r>
              <a:rPr lang="mn-MN" sz="2000" dirty="0">
                <a:solidFill>
                  <a:schemeClr val="bg1"/>
                </a:solidFill>
                <a:latin typeface="Arial" panose="020B0604020202020204" pitchFamily="34" charset="0"/>
                <a:cs typeface="Arial" panose="020B0604020202020204" pitchFamily="34" charset="0"/>
              </a:rPr>
              <a:t>2025 он – 1868</a:t>
            </a:r>
          </a:p>
          <a:p>
            <a:endParaRPr lang="mn-MN" sz="2000"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28F77AB-74EC-4AF7-0E34-14B347E0A72D}"/>
              </a:ext>
            </a:extLst>
          </p:cNvPr>
          <p:cNvSpPr txBox="1"/>
          <p:nvPr/>
        </p:nvSpPr>
        <p:spPr>
          <a:xfrm>
            <a:off x="3326573" y="4413019"/>
            <a:ext cx="1905000" cy="1015663"/>
          </a:xfrm>
          <a:prstGeom prst="rect">
            <a:avLst/>
          </a:prstGeom>
          <a:noFill/>
        </p:spPr>
        <p:txBody>
          <a:bodyPr wrap="square" rtlCol="0">
            <a:spAutoFit/>
          </a:bodyPr>
          <a:lstStyle/>
          <a:p>
            <a:r>
              <a:rPr lang="mn-MN" sz="2000" dirty="0">
                <a:solidFill>
                  <a:schemeClr val="bg1"/>
                </a:solidFill>
                <a:latin typeface="Arial" panose="020B0604020202020204" pitchFamily="34" charset="0"/>
                <a:cs typeface="Arial" panose="020B0604020202020204" pitchFamily="34" charset="0"/>
              </a:rPr>
              <a:t>       Утсаар</a:t>
            </a:r>
          </a:p>
          <a:p>
            <a:r>
              <a:rPr lang="mn-MN" sz="2000" dirty="0">
                <a:solidFill>
                  <a:schemeClr val="bg1"/>
                </a:solidFill>
                <a:latin typeface="Arial" panose="020B0604020202020204" pitchFamily="34" charset="0"/>
                <a:cs typeface="Arial" panose="020B0604020202020204" pitchFamily="34" charset="0"/>
              </a:rPr>
              <a:t>2025 он – 190</a:t>
            </a:r>
          </a:p>
          <a:p>
            <a:endParaRPr lang="mn-MN" sz="2000"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FF12B97-E3DF-C751-DAEA-C2D4EDB3BF53}"/>
              </a:ext>
            </a:extLst>
          </p:cNvPr>
          <p:cNvSpPr txBox="1"/>
          <p:nvPr/>
        </p:nvSpPr>
        <p:spPr>
          <a:xfrm>
            <a:off x="5326596" y="4495720"/>
            <a:ext cx="2057400" cy="1015663"/>
          </a:xfrm>
          <a:prstGeom prst="rect">
            <a:avLst/>
          </a:prstGeom>
          <a:noFill/>
        </p:spPr>
        <p:txBody>
          <a:bodyPr wrap="square" rtlCol="0">
            <a:spAutoFit/>
          </a:bodyPr>
          <a:lstStyle/>
          <a:p>
            <a:pPr algn="ctr"/>
            <a:r>
              <a:rPr lang="mn-MN" sz="2000" dirty="0">
                <a:solidFill>
                  <a:schemeClr val="bg1"/>
                </a:solidFill>
                <a:latin typeface="Arial" panose="020B0604020202020204" pitchFamily="34" charset="0"/>
                <a:cs typeface="Arial" panose="020B0604020202020204" pitchFamily="34" charset="0"/>
              </a:rPr>
              <a:t>Цахимаар </a:t>
            </a:r>
          </a:p>
          <a:p>
            <a:pPr algn="ctr"/>
            <a:r>
              <a:rPr lang="mn-MN" sz="2000" dirty="0">
                <a:solidFill>
                  <a:schemeClr val="bg1"/>
                </a:solidFill>
                <a:latin typeface="Arial" panose="020B0604020202020204" pitchFamily="34" charset="0"/>
                <a:cs typeface="Arial" panose="020B0604020202020204" pitchFamily="34" charset="0"/>
              </a:rPr>
              <a:t>2025 он –287</a:t>
            </a:r>
          </a:p>
          <a:p>
            <a:pPr algn="ctr"/>
            <a:r>
              <a:rPr lang="mn-MN" sz="2000" dirty="0">
                <a:solidFill>
                  <a:schemeClr val="bg1"/>
                </a:solidFill>
                <a:latin typeface="Arial" panose="020B0604020202020204" pitchFamily="34" charset="0"/>
                <a:cs typeface="Arial" panose="020B0604020202020204" pitchFamily="34" charset="0"/>
              </a:rPr>
              <a:t> </a:t>
            </a:r>
          </a:p>
        </p:txBody>
      </p:sp>
      <p:sp>
        <p:nvSpPr>
          <p:cNvPr id="27" name="TextBox 26">
            <a:extLst>
              <a:ext uri="{FF2B5EF4-FFF2-40B4-BE49-F238E27FC236}">
                <a16:creationId xmlns:a16="http://schemas.microsoft.com/office/drawing/2014/main" id="{7666212A-73A8-F1EA-A9AA-40D47030DD8D}"/>
              </a:ext>
            </a:extLst>
          </p:cNvPr>
          <p:cNvSpPr txBox="1"/>
          <p:nvPr/>
        </p:nvSpPr>
        <p:spPr>
          <a:xfrm>
            <a:off x="7479019" y="4495640"/>
            <a:ext cx="1905000" cy="1015663"/>
          </a:xfrm>
          <a:prstGeom prst="rect">
            <a:avLst/>
          </a:prstGeom>
          <a:noFill/>
        </p:spPr>
        <p:txBody>
          <a:bodyPr wrap="square" rtlCol="0">
            <a:spAutoFit/>
          </a:bodyPr>
          <a:lstStyle/>
          <a:p>
            <a:pPr algn="ctr"/>
            <a:r>
              <a:rPr lang="mn-MN" sz="2000" dirty="0">
                <a:solidFill>
                  <a:schemeClr val="bg1"/>
                </a:solidFill>
                <a:latin typeface="Arial" panose="020B0604020202020204" pitchFamily="34" charset="0"/>
                <a:cs typeface="Arial" panose="020B0604020202020204" pitchFamily="34" charset="0"/>
              </a:rPr>
              <a:t>Бичгээр</a:t>
            </a:r>
          </a:p>
          <a:p>
            <a:pPr algn="ctr"/>
            <a:r>
              <a:rPr lang="mn-MN" sz="2000" dirty="0">
                <a:solidFill>
                  <a:schemeClr val="bg1"/>
                </a:solidFill>
                <a:latin typeface="Arial" panose="020B0604020202020204" pitchFamily="34" charset="0"/>
                <a:cs typeface="Arial" panose="020B0604020202020204" pitchFamily="34" charset="0"/>
              </a:rPr>
              <a:t>2025  он – 590</a:t>
            </a:r>
          </a:p>
          <a:p>
            <a:pPr algn="ctr"/>
            <a:endParaRPr lang="mn-MN" sz="2000"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D874967-C270-A9B2-74B0-258851548B41}"/>
              </a:ext>
            </a:extLst>
          </p:cNvPr>
          <p:cNvSpPr txBox="1"/>
          <p:nvPr/>
        </p:nvSpPr>
        <p:spPr>
          <a:xfrm>
            <a:off x="9384019" y="4425467"/>
            <a:ext cx="2736012" cy="1015663"/>
          </a:xfrm>
          <a:prstGeom prst="rect">
            <a:avLst/>
          </a:prstGeom>
          <a:noFill/>
        </p:spPr>
        <p:txBody>
          <a:bodyPr wrap="square" rtlCol="0">
            <a:spAutoFit/>
          </a:bodyPr>
          <a:lstStyle/>
          <a:p>
            <a:pPr algn="ctr"/>
            <a:r>
              <a:rPr lang="mn-MN" sz="2000" dirty="0">
                <a:solidFill>
                  <a:schemeClr val="bg1"/>
                </a:solidFill>
                <a:latin typeface="Arial" panose="020B0604020202020204" pitchFamily="34" charset="0"/>
                <a:cs typeface="Arial" panose="020B0604020202020204" pitchFamily="34" charset="0"/>
              </a:rPr>
              <a:t>11-11 төвөөс шилжин ирсэн </a:t>
            </a:r>
          </a:p>
          <a:p>
            <a:pPr algn="ctr"/>
            <a:r>
              <a:rPr lang="mn-MN" sz="2000" dirty="0">
                <a:solidFill>
                  <a:schemeClr val="bg1"/>
                </a:solidFill>
                <a:latin typeface="Arial" panose="020B0604020202020204" pitchFamily="34" charset="0"/>
                <a:cs typeface="Arial" panose="020B0604020202020204" pitchFamily="34" charset="0"/>
              </a:rPr>
              <a:t>2025 он – 55</a:t>
            </a:r>
          </a:p>
        </p:txBody>
      </p:sp>
    </p:spTree>
    <p:extLst>
      <p:ext uri="{BB962C8B-B14F-4D97-AF65-F5344CB8AC3E}">
        <p14:creationId xmlns:p14="http://schemas.microsoft.com/office/powerpoint/2010/main" val="2515089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09CB27-4325-2914-E3BA-86E13C117F67}"/>
              </a:ext>
            </a:extLst>
          </p:cNvPr>
          <p:cNvGrpSpPr/>
          <p:nvPr/>
        </p:nvGrpSpPr>
        <p:grpSpPr>
          <a:xfrm>
            <a:off x="0" y="-65494"/>
            <a:ext cx="12184380" cy="6858000"/>
            <a:chOff x="3810" y="8467"/>
            <a:chExt cx="12184380" cy="6858000"/>
          </a:xfrm>
        </p:grpSpPr>
        <p:pic>
          <p:nvPicPr>
            <p:cNvPr id="3" name="Picture 2" descr="A blue background with a blue wall&#10;&#10;Description automatically generated with medium confidence">
              <a:extLst>
                <a:ext uri="{FF2B5EF4-FFF2-40B4-BE49-F238E27FC236}">
                  <a16:creationId xmlns:a16="http://schemas.microsoft.com/office/drawing/2014/main" id="{E4A1878F-6386-7F5F-69C8-6F60C5A840EA}"/>
                </a:ext>
              </a:extLst>
            </p:cNvPr>
            <p:cNvPicPr>
              <a:picLocks noChangeAspect="1"/>
            </p:cNvPicPr>
            <p:nvPr/>
          </p:nvPicPr>
          <p:blipFill>
            <a:blip r:embed="rId2">
              <a:lum bright="70000" contrast="-70000"/>
            </a:blip>
            <a:stretch>
              <a:fillRect/>
            </a:stretch>
          </p:blipFill>
          <p:spPr>
            <a:xfrm>
              <a:off x="3810" y="8467"/>
              <a:ext cx="12184380" cy="6858000"/>
            </a:xfrm>
            <a:prstGeom prst="rect">
              <a:avLst/>
            </a:prstGeom>
          </p:spPr>
        </p:pic>
        <p:pic>
          <p:nvPicPr>
            <p:cNvPr id="4" name="Picture 3" descr="A red blue and yellow flag&#10;&#10;Description automatically generated">
              <a:extLst>
                <a:ext uri="{FF2B5EF4-FFF2-40B4-BE49-F238E27FC236}">
                  <a16:creationId xmlns:a16="http://schemas.microsoft.com/office/drawing/2014/main" id="{081DF315-7EB4-5082-D94F-1102C4150584}"/>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334DD278-7315-12E9-E0B1-CFFC7E5A7A52}"/>
              </a:ext>
            </a:extLst>
          </p:cNvPr>
          <p:cNvSpPr txBox="1"/>
          <p:nvPr/>
        </p:nvSpPr>
        <p:spPr>
          <a:xfrm>
            <a:off x="1513490" y="576724"/>
            <a:ext cx="9648496" cy="523220"/>
          </a:xfrm>
          <a:prstGeom prst="rect">
            <a:avLst/>
          </a:prstGeom>
          <a:noFill/>
        </p:spPr>
        <p:txBody>
          <a:bodyPr wrap="square" rtlCol="0">
            <a:spAutoFit/>
          </a:bodyPr>
          <a:lstStyle/>
          <a:p>
            <a:r>
              <a:rPr lang="mn-MN" sz="2800" b="1" dirty="0">
                <a:solidFill>
                  <a:schemeClr val="bg1"/>
                </a:solidFill>
                <a:latin typeface="Arial" panose="020B0604020202020204" pitchFamily="34" charset="0"/>
                <a:cs typeface="Arial" panose="020B0604020202020204" pitchFamily="34" charset="0"/>
              </a:rPr>
              <a:t>11-11 ТӨВӨӨС ШИЛЖИН ИРСЭН ӨРГӨДӨЛ, ГОМДОЛ</a:t>
            </a:r>
            <a:endParaRPr lang="en-US" sz="28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2E81763-755B-21BA-C87F-5825FE374189}"/>
              </a:ext>
            </a:extLst>
          </p:cNvPr>
          <p:cNvSpPr txBox="1"/>
          <p:nvPr/>
        </p:nvSpPr>
        <p:spPr>
          <a:xfrm>
            <a:off x="6621515" y="2223187"/>
            <a:ext cx="5147051" cy="2246769"/>
          </a:xfrm>
          <a:prstGeom prst="rect">
            <a:avLst/>
          </a:prstGeom>
          <a:noFill/>
        </p:spPr>
        <p:txBody>
          <a:bodyPr wrap="square">
            <a:spAutoFit/>
          </a:bodyPr>
          <a:lstStyle/>
          <a:p>
            <a:pPr algn="just"/>
            <a:r>
              <a:rPr lang="mn-MN" sz="2000" dirty="0">
                <a:solidFill>
                  <a:schemeClr val="bg1"/>
                </a:solidFill>
                <a:latin typeface="Arial" panose="020B0604020202020204" pitchFamily="34" charset="0"/>
                <a:cs typeface="Arial" panose="020B0604020202020204" pitchFamily="34" charset="0"/>
              </a:rPr>
              <a:t> 	Монгол улсын засгийн газрын иргэд, олон нийттэй харилцах “11-11” төвөөс аймгийн нутгийн захиргааны байгууллага, албан тушаалтанд хандаж гаргасан </a:t>
            </a:r>
            <a:r>
              <a:rPr lang="mn-MN" sz="2000" dirty="0">
                <a:solidFill>
                  <a:schemeClr val="bg1"/>
                </a:solidFill>
                <a:highlight>
                  <a:srgbClr val="F05829"/>
                </a:highlight>
              </a:rPr>
              <a:t>154</a:t>
            </a:r>
            <a:r>
              <a:rPr lang="mn-MN" sz="2000" dirty="0">
                <a:solidFill>
                  <a:schemeClr val="bg1"/>
                </a:solidFill>
                <a:latin typeface="Arial" panose="020B0604020202020204" pitchFamily="34" charset="0"/>
                <a:cs typeface="Arial" panose="020B0604020202020204" pitchFamily="34" charset="0"/>
              </a:rPr>
              <a:t> өргөдөл, гомдлыг хүлээн авсны </a:t>
            </a:r>
            <a:r>
              <a:rPr lang="mn-MN" sz="2000" dirty="0">
                <a:solidFill>
                  <a:schemeClr val="bg1"/>
                </a:solidFill>
                <a:highlight>
                  <a:srgbClr val="F05829"/>
                </a:highlight>
              </a:rPr>
              <a:t>131</a:t>
            </a:r>
            <a:r>
              <a:rPr lang="mn-MN" sz="2000" dirty="0">
                <a:solidFill>
                  <a:schemeClr val="bg1"/>
                </a:solidFill>
                <a:latin typeface="Arial" panose="020B0604020202020204" pitchFamily="34" charset="0"/>
                <a:cs typeface="Arial" panose="020B0604020202020204" pitchFamily="34" charset="0"/>
              </a:rPr>
              <a:t> буюу 91 хувийг  шийдвэрлэж, хариуг зохих журмаар өгсөн байна.</a:t>
            </a:r>
            <a:endParaRPr lang="en-US" sz="20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020C83B-1F06-ABD6-2F43-FA5EF3AC8FCB}"/>
              </a:ext>
            </a:extLst>
          </p:cNvPr>
          <p:cNvSpPr txBox="1"/>
          <p:nvPr/>
        </p:nvSpPr>
        <p:spPr>
          <a:xfrm>
            <a:off x="2688748" y="5416797"/>
            <a:ext cx="7865533" cy="1015663"/>
          </a:xfrm>
          <a:prstGeom prst="rect">
            <a:avLst/>
          </a:prstGeom>
          <a:noFill/>
        </p:spPr>
        <p:txBody>
          <a:bodyPr wrap="square" rtlCol="0">
            <a:spAutoFit/>
          </a:bodyPr>
          <a:lstStyle/>
          <a:p>
            <a:pPr algn="just"/>
            <a:r>
              <a:rPr lang="mn-MN" sz="2000" dirty="0">
                <a:solidFill>
                  <a:schemeClr val="bg1"/>
                </a:solidFill>
                <a:latin typeface="Arial"/>
                <a:ea typeface="Arial"/>
                <a:cs typeface="Arial"/>
                <a:sym typeface="Arial"/>
              </a:rPr>
              <a:t>2024 оны </a:t>
            </a:r>
            <a:r>
              <a:rPr lang="mn-MN" sz="2000" dirty="0">
                <a:solidFill>
                  <a:schemeClr val="bg1"/>
                </a:solidFill>
              </a:rPr>
              <a:t>2</a:t>
            </a:r>
            <a:r>
              <a:rPr lang="mn-MN" sz="2000" dirty="0">
                <a:solidFill>
                  <a:schemeClr val="bg1"/>
                </a:solidFill>
                <a:latin typeface="Arial"/>
                <a:ea typeface="Arial"/>
                <a:cs typeface="Arial"/>
                <a:sym typeface="Arial"/>
              </a:rPr>
              <a:t>-р улиралтай харьцуулахад 11-11 төвөөс шилжин ирсэн өргөдөл, гомдол 7</a:t>
            </a:r>
            <a:r>
              <a:rPr lang="mn-MN" sz="2000" dirty="0">
                <a:solidFill>
                  <a:schemeClr val="bg1"/>
                </a:solidFill>
              </a:rPr>
              <a:t>8,2</a:t>
            </a:r>
            <a:r>
              <a:rPr lang="mn-MN" sz="2000" dirty="0">
                <a:solidFill>
                  <a:schemeClr val="bg1"/>
                </a:solidFill>
                <a:latin typeface="Arial"/>
                <a:ea typeface="Arial"/>
                <a:cs typeface="Arial"/>
                <a:sym typeface="Arial"/>
              </a:rPr>
              <a:t> хувиар өссөн байна.</a:t>
            </a:r>
          </a:p>
          <a:p>
            <a:pPr algn="just"/>
            <a:endParaRPr lang="en-US" sz="2000"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86235836-6793-C03C-3405-80BBDD0C5911}"/>
              </a:ext>
            </a:extLst>
          </p:cNvPr>
          <p:cNvCxnSpPr>
            <a:cxnSpLocks/>
          </p:cNvCxnSpPr>
          <p:nvPr/>
        </p:nvCxnSpPr>
        <p:spPr>
          <a:xfrm flipH="1">
            <a:off x="180017" y="1395514"/>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43234CD-6B2E-EB8E-C05E-88926335C69F}"/>
              </a:ext>
            </a:extLst>
          </p:cNvPr>
          <p:cNvPicPr>
            <a:picLocks noChangeAspect="1"/>
          </p:cNvPicPr>
          <p:nvPr/>
        </p:nvPicPr>
        <p:blipFill>
          <a:blip r:embed="rId4"/>
          <a:stretch>
            <a:fillRect/>
          </a:stretch>
        </p:blipFill>
        <p:spPr>
          <a:xfrm>
            <a:off x="1287253" y="1915898"/>
            <a:ext cx="5147050" cy="2895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3782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C561-16D0-91A6-00E5-2A0FB0A89F9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52A7CDC-8366-73A4-5645-ECA87A398180}"/>
              </a:ext>
            </a:extLst>
          </p:cNvPr>
          <p:cNvGrpSpPr/>
          <p:nvPr/>
        </p:nvGrpSpPr>
        <p:grpSpPr>
          <a:xfrm>
            <a:off x="70773" y="97325"/>
            <a:ext cx="12184380" cy="6858000"/>
            <a:chOff x="3810" y="0"/>
            <a:chExt cx="12184380" cy="6858000"/>
          </a:xfrm>
        </p:grpSpPr>
        <p:pic>
          <p:nvPicPr>
            <p:cNvPr id="3" name="Picture 2" descr="A blue background with a blue wall&#10;&#10;Description automatically generated with medium confidence">
              <a:extLst>
                <a:ext uri="{FF2B5EF4-FFF2-40B4-BE49-F238E27FC236}">
                  <a16:creationId xmlns:a16="http://schemas.microsoft.com/office/drawing/2014/main" id="{5C5142F3-5940-AC2A-DEC9-7680AD095E72}"/>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30D2273B-DB3D-A4E5-7B4E-06867C128F61}"/>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a:extLst>
              <a:ext uri="{FF2B5EF4-FFF2-40B4-BE49-F238E27FC236}">
                <a16:creationId xmlns:a16="http://schemas.microsoft.com/office/drawing/2014/main" id="{06E9D501-C3BC-D12D-6E7B-20E0E05C02A2}"/>
              </a:ext>
            </a:extLst>
          </p:cNvPr>
          <p:cNvCxnSpPr>
            <a:cxnSpLocks/>
          </p:cNvCxnSpPr>
          <p:nvPr/>
        </p:nvCxnSpPr>
        <p:spPr>
          <a:xfrm flipH="1">
            <a:off x="7620" y="1399718"/>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37" name="Freeform 30">
            <a:extLst>
              <a:ext uri="{FF2B5EF4-FFF2-40B4-BE49-F238E27FC236}">
                <a16:creationId xmlns:a16="http://schemas.microsoft.com/office/drawing/2014/main" id="{D6807397-1C69-6ED4-B94E-CBAFC48EDD00}"/>
              </a:ext>
            </a:extLst>
          </p:cNvPr>
          <p:cNvSpPr>
            <a:spLocks noEditPoints="1"/>
          </p:cNvSpPr>
          <p:nvPr/>
        </p:nvSpPr>
        <p:spPr bwMode="auto">
          <a:xfrm>
            <a:off x="7181959" y="3665336"/>
            <a:ext cx="20405" cy="19129"/>
          </a:xfrm>
          <a:custGeom>
            <a:avLst/>
            <a:gdLst>
              <a:gd name="T0" fmla="*/ 4 w 10"/>
              <a:gd name="T1" fmla="*/ 6 h 10"/>
              <a:gd name="T2" fmla="*/ 4 w 10"/>
              <a:gd name="T3" fmla="*/ 6 h 10"/>
              <a:gd name="T4" fmla="*/ 6 w 10"/>
              <a:gd name="T5" fmla="*/ 4 h 10"/>
              <a:gd name="T6" fmla="*/ 6 w 10"/>
              <a:gd name="T7" fmla="*/ 4 h 10"/>
              <a:gd name="T8" fmla="*/ 6 w 10"/>
              <a:gd name="T9" fmla="*/ 6 h 10"/>
              <a:gd name="T10" fmla="*/ 4 w 10"/>
              <a:gd name="T11" fmla="*/ 6 h 10"/>
              <a:gd name="T12" fmla="*/ 3 w 10"/>
              <a:gd name="T13" fmla="*/ 0 h 10"/>
              <a:gd name="T14" fmla="*/ 2 w 10"/>
              <a:gd name="T15" fmla="*/ 1 h 10"/>
              <a:gd name="T16" fmla="*/ 1 w 10"/>
              <a:gd name="T17" fmla="*/ 2 h 10"/>
              <a:gd name="T18" fmla="*/ 1 w 10"/>
              <a:gd name="T19" fmla="*/ 3 h 10"/>
              <a:gd name="T20" fmla="*/ 1 w 10"/>
              <a:gd name="T21" fmla="*/ 4 h 10"/>
              <a:gd name="T22" fmla="*/ 1 w 10"/>
              <a:gd name="T23" fmla="*/ 9 h 10"/>
              <a:gd name="T24" fmla="*/ 4 w 10"/>
              <a:gd name="T25" fmla="*/ 10 h 10"/>
              <a:gd name="T26" fmla="*/ 5 w 10"/>
              <a:gd name="T27" fmla="*/ 10 h 10"/>
              <a:gd name="T28" fmla="*/ 8 w 10"/>
              <a:gd name="T29" fmla="*/ 8 h 10"/>
              <a:gd name="T30" fmla="*/ 10 w 10"/>
              <a:gd name="T31" fmla="*/ 2 h 10"/>
              <a:gd name="T32" fmla="*/ 8 w 10"/>
              <a:gd name="T33" fmla="*/ 0 h 10"/>
              <a:gd name="T34" fmla="*/ 3 w 10"/>
              <a:gd name="T35" fmla="*/ 0 h 10"/>
              <a:gd name="T36" fmla="*/ 3 w 10"/>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4" y="6"/>
                </a:moveTo>
                <a:cubicBezTo>
                  <a:pt x="4" y="6"/>
                  <a:pt x="4" y="6"/>
                  <a:pt x="4" y="6"/>
                </a:cubicBezTo>
                <a:cubicBezTo>
                  <a:pt x="5" y="6"/>
                  <a:pt x="6" y="5"/>
                  <a:pt x="6" y="4"/>
                </a:cubicBezTo>
                <a:cubicBezTo>
                  <a:pt x="6" y="4"/>
                  <a:pt x="6" y="4"/>
                  <a:pt x="6" y="4"/>
                </a:cubicBezTo>
                <a:cubicBezTo>
                  <a:pt x="6" y="5"/>
                  <a:pt x="6" y="5"/>
                  <a:pt x="6" y="6"/>
                </a:cubicBezTo>
                <a:cubicBezTo>
                  <a:pt x="5" y="6"/>
                  <a:pt x="5" y="6"/>
                  <a:pt x="4" y="6"/>
                </a:cubicBezTo>
                <a:moveTo>
                  <a:pt x="3" y="0"/>
                </a:moveTo>
                <a:cubicBezTo>
                  <a:pt x="3" y="0"/>
                  <a:pt x="2" y="0"/>
                  <a:pt x="2" y="1"/>
                </a:cubicBezTo>
                <a:cubicBezTo>
                  <a:pt x="1" y="1"/>
                  <a:pt x="1" y="1"/>
                  <a:pt x="1" y="2"/>
                </a:cubicBezTo>
                <a:cubicBezTo>
                  <a:pt x="1" y="3"/>
                  <a:pt x="1" y="3"/>
                  <a:pt x="1" y="3"/>
                </a:cubicBezTo>
                <a:cubicBezTo>
                  <a:pt x="1" y="4"/>
                  <a:pt x="1" y="4"/>
                  <a:pt x="1" y="4"/>
                </a:cubicBezTo>
                <a:cubicBezTo>
                  <a:pt x="0" y="6"/>
                  <a:pt x="0" y="8"/>
                  <a:pt x="1" y="9"/>
                </a:cubicBezTo>
                <a:cubicBezTo>
                  <a:pt x="2" y="10"/>
                  <a:pt x="3" y="10"/>
                  <a:pt x="4" y="10"/>
                </a:cubicBezTo>
                <a:cubicBezTo>
                  <a:pt x="5" y="10"/>
                  <a:pt x="5" y="10"/>
                  <a:pt x="5" y="10"/>
                </a:cubicBezTo>
                <a:cubicBezTo>
                  <a:pt x="6" y="10"/>
                  <a:pt x="7" y="9"/>
                  <a:pt x="8" y="8"/>
                </a:cubicBezTo>
                <a:cubicBezTo>
                  <a:pt x="10" y="7"/>
                  <a:pt x="10" y="4"/>
                  <a:pt x="10" y="2"/>
                </a:cubicBezTo>
                <a:cubicBezTo>
                  <a:pt x="10" y="1"/>
                  <a:pt x="9" y="1"/>
                  <a:pt x="8" y="0"/>
                </a:cubicBezTo>
                <a:cubicBezTo>
                  <a:pt x="3" y="0"/>
                  <a:pt x="3" y="0"/>
                  <a:pt x="3" y="0"/>
                </a:cubicBezTo>
                <a:cubicBezTo>
                  <a:pt x="3" y="0"/>
                  <a:pt x="3" y="0"/>
                  <a:pt x="3" y="0"/>
                </a:cubicBezTo>
              </a:path>
            </a:pathLst>
          </a:custGeom>
          <a:solidFill>
            <a:schemeClr val="bg2">
              <a:lumMod val="50000"/>
              <a:lumOff val="50000"/>
            </a:schemeClr>
          </a:solidFill>
          <a:ln>
            <a:noFill/>
          </a:ln>
        </p:spPr>
        <p:txBody>
          <a:bodyPr/>
          <a:lstStyle/>
          <a:p>
            <a:pPr eaLnBrk="1" fontAlgn="auto" hangingPunct="1">
              <a:spcBef>
                <a:spcPts val="0"/>
              </a:spcBef>
              <a:spcAft>
                <a:spcPts val="0"/>
              </a:spcAft>
              <a:defRPr/>
            </a:pPr>
            <a:endParaRPr lang="ru-UA">
              <a:latin typeface="+mn-lt"/>
            </a:endParaRPr>
          </a:p>
        </p:txBody>
      </p:sp>
      <p:sp>
        <p:nvSpPr>
          <p:cNvPr id="11" name="Title 1">
            <a:extLst>
              <a:ext uri="{FF2B5EF4-FFF2-40B4-BE49-F238E27FC236}">
                <a16:creationId xmlns:a16="http://schemas.microsoft.com/office/drawing/2014/main" id="{CEA35B0C-535F-B93B-AF37-3827C04B125D}"/>
              </a:ext>
            </a:extLst>
          </p:cNvPr>
          <p:cNvSpPr txBox="1">
            <a:spLocks/>
          </p:cNvSpPr>
          <p:nvPr/>
        </p:nvSpPr>
        <p:spPr>
          <a:xfrm>
            <a:off x="1400131" y="447118"/>
            <a:ext cx="10237168" cy="1008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just">
              <a:lnSpc>
                <a:spcPct val="100000"/>
              </a:lnSpc>
            </a:pPr>
            <a:r>
              <a:rPr lang="mn-MN" sz="2000" b="1" dirty="0">
                <a:solidFill>
                  <a:schemeClr val="bg1"/>
                </a:solidFill>
                <a:latin typeface="Arial" panose="020B0604020202020204" pitchFamily="34" charset="0"/>
                <a:cs typeface="Arial" panose="020B0604020202020204" pitchFamily="34" charset="0"/>
              </a:rPr>
              <a:t>АГЕНТЛАГ, БАЙГУУЛЛАГАД ИРГЭДЭЭС ТӨРИЙН БАЙГУУЛЛАГА, АЛБАН ТУШААЛТАНД ГАРГАСАН ӨРГӨДӨЛ ГОМДОЛ </a:t>
            </a:r>
            <a:endParaRPr lang="en-US" sz="2000" b="1" dirty="0">
              <a:solidFill>
                <a:schemeClr val="bg1"/>
              </a:solidFill>
              <a:latin typeface="Arial" panose="020B0604020202020204" pitchFamily="34" charset="0"/>
              <a:cs typeface="Arial" panose="020B0604020202020204" pitchFamily="34" charset="0"/>
            </a:endParaRPr>
          </a:p>
        </p:txBody>
      </p:sp>
      <p:sp>
        <p:nvSpPr>
          <p:cNvPr id="69" name="Content Placeholder 2">
            <a:extLst>
              <a:ext uri="{FF2B5EF4-FFF2-40B4-BE49-F238E27FC236}">
                <a16:creationId xmlns:a16="http://schemas.microsoft.com/office/drawing/2014/main" id="{4D9B8C94-15F9-99F2-CCEE-BC2EF3A46098}"/>
              </a:ext>
            </a:extLst>
          </p:cNvPr>
          <p:cNvSpPr>
            <a:spLocks noGrp="1"/>
          </p:cNvSpPr>
          <p:nvPr>
            <p:ph idx="1"/>
          </p:nvPr>
        </p:nvSpPr>
        <p:spPr>
          <a:xfrm>
            <a:off x="5834613" y="2244664"/>
            <a:ext cx="5703474" cy="2251937"/>
          </a:xfrm>
        </p:spPr>
        <p:txBody>
          <a:bodyPr>
            <a:noAutofit/>
          </a:bodyPr>
          <a:lstStyle/>
          <a:p>
            <a:pPr indent="0" algn="just">
              <a:lnSpc>
                <a:spcPct val="110000"/>
              </a:lnSpc>
              <a:buNone/>
            </a:pPr>
            <a:r>
              <a:rPr lang="en-US" dirty="0">
                <a:effectLst/>
                <a:latin typeface="Arial" panose="020B0604020202020204" pitchFamily="34" charset="0"/>
                <a:ea typeface="Times New Roman" panose="02020603050405020304" pitchFamily="18" charset="0"/>
                <a:cs typeface="Arial" panose="020B0604020202020204" pitchFamily="34" charset="0"/>
              </a:rPr>
              <a:t>	</a:t>
            </a:r>
            <a:r>
              <a:rPr lang="mn-MN" dirty="0">
                <a:effectLst/>
                <a:latin typeface="Arial" panose="020B0604020202020204" pitchFamily="34" charset="0"/>
                <a:ea typeface="Times New Roman" panose="02020603050405020304" pitchFamily="18" charset="0"/>
                <a:cs typeface="Arial" panose="020B0604020202020204" pitchFamily="34" charset="0"/>
              </a:rPr>
              <a:t>Агентлаг, байгууллагууд нийт </a:t>
            </a:r>
            <a:r>
              <a:rPr lang="mn-MN" dirty="0">
                <a:latin typeface="Arial" panose="020B0604020202020204" pitchFamily="34" charset="0"/>
                <a:ea typeface="Times New Roman" panose="02020603050405020304" pitchFamily="18" charset="0"/>
                <a:cs typeface="Arial" panose="020B0604020202020204" pitchFamily="34" charset="0"/>
              </a:rPr>
              <a:t>1357</a:t>
            </a:r>
            <a:r>
              <a:rPr lang="mn-MN" dirty="0">
                <a:effectLst/>
                <a:latin typeface="Arial" panose="020B0604020202020204" pitchFamily="34" charset="0"/>
                <a:ea typeface="Times New Roman" panose="02020603050405020304" pitchFamily="18" charset="0"/>
                <a:cs typeface="Arial" panose="020B0604020202020204" pitchFamily="34" charset="0"/>
              </a:rPr>
              <a:t> өргөдөл санал хүлээн авч </a:t>
            </a:r>
            <a:r>
              <a:rPr lang="mn-MN" dirty="0">
                <a:latin typeface="Arial" panose="020B0604020202020204" pitchFamily="34" charset="0"/>
                <a:ea typeface="Times New Roman" panose="02020603050405020304" pitchFamily="18" charset="0"/>
                <a:cs typeface="Arial" panose="020B0604020202020204" pitchFamily="34" charset="0"/>
              </a:rPr>
              <a:t>1207</a:t>
            </a:r>
            <a:r>
              <a:rPr lang="mn-MN" dirty="0">
                <a:effectLst/>
                <a:latin typeface="Arial" panose="020B0604020202020204" pitchFamily="34" charset="0"/>
                <a:ea typeface="Times New Roman" panose="02020603050405020304" pitchFamily="18" charset="0"/>
                <a:cs typeface="Arial" panose="020B0604020202020204" pitchFamily="34" charset="0"/>
              </a:rPr>
              <a:t> буюу </a:t>
            </a:r>
            <a:r>
              <a:rPr lang="mn-MN" dirty="0">
                <a:latin typeface="Arial" panose="020B0604020202020204" pitchFamily="34" charset="0"/>
                <a:ea typeface="Times New Roman" panose="02020603050405020304" pitchFamily="18" charset="0"/>
                <a:cs typeface="Arial" panose="020B0604020202020204" pitchFamily="34" charset="0"/>
              </a:rPr>
              <a:t>88,9</a:t>
            </a:r>
            <a:r>
              <a:rPr lang="mn-MN" dirty="0">
                <a:effectLst/>
                <a:latin typeface="Arial" panose="020B0604020202020204" pitchFamily="34" charset="0"/>
                <a:ea typeface="Times New Roman" panose="02020603050405020304" pitchFamily="18" charset="0"/>
                <a:cs typeface="Arial" panose="020B0604020202020204" pitchFamily="34" charset="0"/>
              </a:rPr>
              <a:t> хувийг хуулийн хугацаанд шийдвэрлэ</a:t>
            </a:r>
            <a:r>
              <a:rPr lang="mn-MN" dirty="0">
                <a:latin typeface="Arial" panose="020B0604020202020204" pitchFamily="34" charset="0"/>
                <a:ea typeface="Times New Roman" panose="02020603050405020304" pitchFamily="18" charset="0"/>
                <a:cs typeface="Arial" panose="020B0604020202020204" pitchFamily="34" charset="0"/>
              </a:rPr>
              <a:t>сэн</a:t>
            </a:r>
            <a:r>
              <a:rPr lang="mn-MN"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71" name="Table 70">
            <a:extLst>
              <a:ext uri="{FF2B5EF4-FFF2-40B4-BE49-F238E27FC236}">
                <a16:creationId xmlns:a16="http://schemas.microsoft.com/office/drawing/2014/main" id="{1AA11F9C-8C0B-47DC-A4B2-96C3D8C9C608}"/>
              </a:ext>
            </a:extLst>
          </p:cNvPr>
          <p:cNvGraphicFramePr>
            <a:graphicFrameLocks noGrp="1"/>
          </p:cNvGraphicFramePr>
          <p:nvPr>
            <p:extLst>
              <p:ext uri="{D42A27DB-BD31-4B8C-83A1-F6EECF244321}">
                <p14:modId xmlns:p14="http://schemas.microsoft.com/office/powerpoint/2010/main" val="1406519237"/>
              </p:ext>
            </p:extLst>
          </p:nvPr>
        </p:nvGraphicFramePr>
        <p:xfrm>
          <a:off x="5300149" y="4298194"/>
          <a:ext cx="6237938" cy="1737360"/>
        </p:xfrm>
        <a:graphic>
          <a:graphicData uri="http://schemas.openxmlformats.org/drawingml/2006/table">
            <a:tbl>
              <a:tblPr firstRow="1" bandRow="1">
                <a:tableStyleId>{7DF18680-E054-41AD-8BC1-D1AEF772440D}</a:tableStyleId>
              </a:tblPr>
              <a:tblGrid>
                <a:gridCol w="1490538">
                  <a:extLst>
                    <a:ext uri="{9D8B030D-6E8A-4147-A177-3AD203B41FA5}">
                      <a16:colId xmlns:a16="http://schemas.microsoft.com/office/drawing/2014/main" val="3314334447"/>
                    </a:ext>
                  </a:extLst>
                </a:gridCol>
                <a:gridCol w="1452974">
                  <a:extLst>
                    <a:ext uri="{9D8B030D-6E8A-4147-A177-3AD203B41FA5}">
                      <a16:colId xmlns:a16="http://schemas.microsoft.com/office/drawing/2014/main" val="600586267"/>
                    </a:ext>
                  </a:extLst>
                </a:gridCol>
                <a:gridCol w="1147084">
                  <a:extLst>
                    <a:ext uri="{9D8B030D-6E8A-4147-A177-3AD203B41FA5}">
                      <a16:colId xmlns:a16="http://schemas.microsoft.com/office/drawing/2014/main" val="1502381895"/>
                    </a:ext>
                  </a:extLst>
                </a:gridCol>
                <a:gridCol w="1131790">
                  <a:extLst>
                    <a:ext uri="{9D8B030D-6E8A-4147-A177-3AD203B41FA5}">
                      <a16:colId xmlns:a16="http://schemas.microsoft.com/office/drawing/2014/main" val="2733658211"/>
                    </a:ext>
                  </a:extLst>
                </a:gridCol>
                <a:gridCol w="1015552">
                  <a:extLst>
                    <a:ext uri="{9D8B030D-6E8A-4147-A177-3AD203B41FA5}">
                      <a16:colId xmlns:a16="http://schemas.microsoft.com/office/drawing/2014/main" val="28766749"/>
                    </a:ext>
                  </a:extLst>
                </a:gridCol>
              </a:tblGrid>
              <a:tr h="582747">
                <a:tc>
                  <a:txBody>
                    <a:bodyPr/>
                    <a:lstStyle/>
                    <a:p>
                      <a:pPr algn="ctr"/>
                      <a:r>
                        <a:rPr lang="mn-MN" sz="1800" dirty="0">
                          <a:solidFill>
                            <a:schemeClr val="bg1"/>
                          </a:solidFill>
                        </a:rPr>
                        <a:t>Он, өөрчлөлт </a:t>
                      </a:r>
                      <a:endParaRPr lang="en-US" sz="18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800" dirty="0">
                          <a:solidFill>
                            <a:schemeClr val="bg1"/>
                          </a:solidFill>
                        </a:rPr>
                        <a:t>Мэдэгдэл </a:t>
                      </a:r>
                      <a:endParaRPr lang="en-US" sz="18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800" dirty="0">
                          <a:solidFill>
                            <a:schemeClr val="bg1"/>
                          </a:solidFill>
                        </a:rPr>
                        <a:t>Гомдол</a:t>
                      </a:r>
                      <a:endParaRPr lang="en-US" sz="18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800" dirty="0">
                          <a:solidFill>
                            <a:schemeClr val="bg1"/>
                          </a:solidFill>
                        </a:rPr>
                        <a:t>Санал </a:t>
                      </a:r>
                      <a:endParaRPr lang="en-US" sz="1800"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800" dirty="0">
                          <a:solidFill>
                            <a:schemeClr val="bg1"/>
                          </a:solidFill>
                        </a:rPr>
                        <a:t>Хүсэлт </a:t>
                      </a:r>
                      <a:endParaRPr lang="en-US" sz="1800"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57066715"/>
                  </a:ext>
                </a:extLst>
              </a:tr>
              <a:tr h="337623">
                <a:tc>
                  <a:txBody>
                    <a:bodyPr/>
                    <a:lstStyle/>
                    <a:p>
                      <a:pPr algn="ctr"/>
                      <a:r>
                        <a:rPr lang="mn-MN" sz="1800" b="1" dirty="0">
                          <a:solidFill>
                            <a:schemeClr val="bg1"/>
                          </a:solidFill>
                        </a:rPr>
                        <a:t>2024</a:t>
                      </a:r>
                      <a:endParaRPr lang="en-US" sz="1800" b="1" dirty="0">
                        <a:solidFill>
                          <a:schemeClr val="bg1"/>
                        </a:solidFill>
                        <a:latin typeface="Arial" panose="020B0604020202020204" pitchFamily="34" charset="0"/>
                        <a:cs typeface="Arial" panose="020B0604020202020204" pitchFamily="34" charset="0"/>
                      </a:endParaRPr>
                    </a:p>
                  </a:txBody>
                  <a:tcPr/>
                </a:tc>
                <a:tc>
                  <a:txBody>
                    <a:bodyPr/>
                    <a:lstStyle/>
                    <a:p>
                      <a:pPr algn="ctr" fontAlgn="ctr"/>
                      <a:r>
                        <a:rPr lang="mn-MN" sz="1800" b="0" u="none" strike="noStrike" dirty="0">
                          <a:solidFill>
                            <a:schemeClr val="bg1"/>
                          </a:solidFill>
                          <a:effectLst/>
                        </a:rPr>
                        <a:t>11</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10</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23</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314</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510876154"/>
                  </a:ext>
                </a:extLst>
              </a:tr>
              <a:tr h="332998">
                <a:tc>
                  <a:txBody>
                    <a:bodyPr/>
                    <a:lstStyle/>
                    <a:p>
                      <a:pPr algn="ctr"/>
                      <a:r>
                        <a:rPr lang="mn-MN" sz="1800" b="1" dirty="0">
                          <a:solidFill>
                            <a:schemeClr val="bg1"/>
                          </a:solidFill>
                        </a:rPr>
                        <a:t>2025</a:t>
                      </a:r>
                      <a:endParaRPr lang="en-US" sz="1800" b="1" dirty="0">
                        <a:solidFill>
                          <a:schemeClr val="bg1"/>
                        </a:solidFill>
                        <a:latin typeface="Arial" panose="020B0604020202020204" pitchFamily="34" charset="0"/>
                        <a:cs typeface="Arial" panose="020B0604020202020204" pitchFamily="34" charset="0"/>
                      </a:endParaRPr>
                    </a:p>
                  </a:txBody>
                  <a:tcPr/>
                </a:tc>
                <a:tc>
                  <a:txBody>
                    <a:bodyPr/>
                    <a:lstStyle/>
                    <a:p>
                      <a:pPr algn="ctr" fontAlgn="ctr"/>
                      <a:r>
                        <a:rPr lang="mn-MN" sz="1800" b="0" u="none" strike="noStrike" dirty="0">
                          <a:solidFill>
                            <a:schemeClr val="bg1"/>
                          </a:solidFill>
                          <a:effectLst/>
                        </a:rPr>
                        <a:t>27</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265</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5</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324</a:t>
                      </a:r>
                      <a:endParaRPr lang="en-US"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996832299"/>
                  </a:ext>
                </a:extLst>
              </a:tr>
              <a:tr h="332998">
                <a:tc>
                  <a:txBody>
                    <a:bodyPr/>
                    <a:lstStyle/>
                    <a:p>
                      <a:pPr algn="ctr"/>
                      <a:r>
                        <a:rPr lang="mn-MN" sz="1800" b="1" dirty="0">
                          <a:solidFill>
                            <a:schemeClr val="bg1"/>
                          </a:solidFill>
                        </a:rPr>
                        <a:t>Өөрчлөлт</a:t>
                      </a:r>
                      <a:endParaRPr lang="en-US" sz="1800" b="1" dirty="0">
                        <a:solidFill>
                          <a:schemeClr val="bg1"/>
                        </a:solidFill>
                        <a:latin typeface="Arial" panose="020B0604020202020204" pitchFamily="34" charset="0"/>
                        <a:cs typeface="Arial" panose="020B0604020202020204" pitchFamily="34" charset="0"/>
                      </a:endParaRPr>
                    </a:p>
                  </a:txBody>
                  <a:tcPr/>
                </a:tc>
                <a:tc>
                  <a:txBody>
                    <a:bodyPr/>
                    <a:lstStyle/>
                    <a:p>
                      <a:pPr algn="ctr" fontAlgn="ctr"/>
                      <a:r>
                        <a:rPr lang="mn-MN" sz="1800" b="0" u="none" strike="noStrike" dirty="0">
                          <a:solidFill>
                            <a:schemeClr val="bg1"/>
                          </a:solidFill>
                          <a:effectLst/>
                        </a:rPr>
                        <a:t>+16</a:t>
                      </a:r>
                      <a:endParaRPr lang="mn-MN"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+255</a:t>
                      </a:r>
                      <a:endParaRPr lang="mn-MN"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-18</a:t>
                      </a:r>
                      <a:endParaRPr lang="mn-MN"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mn-MN" sz="1800" b="0" u="none" strike="noStrike" dirty="0">
                          <a:solidFill>
                            <a:schemeClr val="bg1"/>
                          </a:solidFill>
                          <a:effectLst/>
                        </a:rPr>
                        <a:t>+10</a:t>
                      </a:r>
                      <a:endParaRPr lang="mn-MN"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55611364"/>
                  </a:ext>
                </a:extLst>
              </a:tr>
            </a:tbl>
          </a:graphicData>
        </a:graphic>
      </p:graphicFrame>
      <p:pic>
        <p:nvPicPr>
          <p:cNvPr id="4" name="Picture 3">
            <a:extLst>
              <a:ext uri="{FF2B5EF4-FFF2-40B4-BE49-F238E27FC236}">
                <a16:creationId xmlns:a16="http://schemas.microsoft.com/office/drawing/2014/main" id="{A03350A0-9C2B-6D8D-C599-D222F5AD9C2E}"/>
              </a:ext>
            </a:extLst>
          </p:cNvPr>
          <p:cNvPicPr>
            <a:picLocks noChangeAspect="1"/>
          </p:cNvPicPr>
          <p:nvPr/>
        </p:nvPicPr>
        <p:blipFill>
          <a:blip r:embed="rId4">
            <a:duotone>
              <a:prstClr val="black"/>
              <a:schemeClr val="accent3">
                <a:tint val="45000"/>
                <a:satMod val="400000"/>
              </a:schemeClr>
            </a:duotone>
          </a:blip>
          <a:stretch>
            <a:fillRect/>
          </a:stretch>
        </p:blipFill>
        <p:spPr>
          <a:xfrm>
            <a:off x="1672847" y="1949703"/>
            <a:ext cx="3444700" cy="3757852"/>
          </a:xfrm>
          <a:prstGeom prst="rect">
            <a:avLst/>
          </a:prstGeom>
        </p:spPr>
      </p:pic>
    </p:spTree>
    <p:extLst>
      <p:ext uri="{BB962C8B-B14F-4D97-AF65-F5344CB8AC3E}">
        <p14:creationId xmlns:p14="http://schemas.microsoft.com/office/powerpoint/2010/main" val="2153062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C561-16D0-91A6-00E5-2A0FB0A89F9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1C79B21-086B-D291-5179-7CC591D72A01}"/>
              </a:ext>
            </a:extLst>
          </p:cNvPr>
          <p:cNvGrpSpPr/>
          <p:nvPr/>
        </p:nvGrpSpPr>
        <p:grpSpPr>
          <a:xfrm>
            <a:off x="0" y="86851"/>
            <a:ext cx="12184380" cy="6858000"/>
            <a:chOff x="3810" y="0"/>
            <a:chExt cx="12184380" cy="6858000"/>
          </a:xfrm>
        </p:grpSpPr>
        <p:pic>
          <p:nvPicPr>
            <p:cNvPr id="3" name="Picture 2" descr="A blue background with a blue wall&#10;&#10;Description automatically generated with medium confidence">
              <a:extLst>
                <a:ext uri="{FF2B5EF4-FFF2-40B4-BE49-F238E27FC236}">
                  <a16:creationId xmlns:a16="http://schemas.microsoft.com/office/drawing/2014/main" id="{564ADE71-3681-7EF3-3F44-2E4105894A67}"/>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33027318-7B13-E2CD-81FB-0A4CAB03ADD5}"/>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A7077901-DDC0-98EB-F68E-14C11C89823C}"/>
              </a:ext>
            </a:extLst>
          </p:cNvPr>
          <p:cNvSpPr txBox="1"/>
          <p:nvPr/>
        </p:nvSpPr>
        <p:spPr>
          <a:xfrm>
            <a:off x="7301299" y="2448204"/>
            <a:ext cx="6148250" cy="369332"/>
          </a:xfrm>
          <a:prstGeom prst="rect">
            <a:avLst/>
          </a:prstGeom>
          <a:noFill/>
        </p:spPr>
        <p:txBody>
          <a:bodyPr wrap="square">
            <a:spAutoFit/>
          </a:bodyPr>
          <a:lstStyle/>
          <a:p>
            <a:endParaRPr lang="mn-MN" dirty="0">
              <a:latin typeface="Fester" panose="00000500000000000000" pitchFamily="2" charset="0"/>
            </a:endParaRPr>
          </a:p>
        </p:txBody>
      </p:sp>
      <p:cxnSp>
        <p:nvCxnSpPr>
          <p:cNvPr id="9" name="Straight Connector 8">
            <a:extLst>
              <a:ext uri="{FF2B5EF4-FFF2-40B4-BE49-F238E27FC236}">
                <a16:creationId xmlns:a16="http://schemas.microsoft.com/office/drawing/2014/main" id="{9908EB37-DD16-66AE-EBA9-47175CAB8442}"/>
              </a:ext>
            </a:extLst>
          </p:cNvPr>
          <p:cNvCxnSpPr>
            <a:cxnSpLocks/>
          </p:cNvCxnSpPr>
          <p:nvPr/>
        </p:nvCxnSpPr>
        <p:spPr>
          <a:xfrm flipH="1">
            <a:off x="7620" y="1399718"/>
            <a:ext cx="355766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81" name="Shadow">
            <a:extLst>
              <a:ext uri="{FF2B5EF4-FFF2-40B4-BE49-F238E27FC236}">
                <a16:creationId xmlns:a16="http://schemas.microsoft.com/office/drawing/2014/main" id="{D5EE3185-8F93-DFF3-28BE-08EE3A4EBC44}"/>
              </a:ext>
            </a:extLst>
          </p:cNvPr>
          <p:cNvSpPr/>
          <p:nvPr/>
        </p:nvSpPr>
        <p:spPr>
          <a:xfrm>
            <a:off x="7800570" y="6359841"/>
            <a:ext cx="2136250" cy="229607"/>
          </a:xfrm>
          <a:prstGeom prst="ellipse">
            <a:avLst/>
          </a:prstGeom>
          <a:gradFill flip="none" rotWithShape="1">
            <a:gsLst>
              <a:gs pos="26000">
                <a:srgbClr val="000000">
                  <a:alpha val="47000"/>
                </a:srgbClr>
              </a:gs>
              <a:gs pos="100000">
                <a:schemeClr val="bg2">
                  <a:lumMod val="90000"/>
                  <a:lumOff val="1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UA"/>
          </a:p>
        </p:txBody>
      </p:sp>
      <p:pic>
        <p:nvPicPr>
          <p:cNvPr id="90" name="Picture 89" descr="A logo with a dinosaur in the middle of a circle&#10;&#10;Description automatically generated">
            <a:extLst>
              <a:ext uri="{FF2B5EF4-FFF2-40B4-BE49-F238E27FC236}">
                <a16:creationId xmlns:a16="http://schemas.microsoft.com/office/drawing/2014/main" id="{308DA1CA-C80A-080C-F719-580F461614CC}"/>
              </a:ext>
            </a:extLst>
          </p:cNvPr>
          <p:cNvPicPr>
            <a:picLocks noChangeAspect="1"/>
          </p:cNvPicPr>
          <p:nvPr/>
        </p:nvPicPr>
        <p:blipFill>
          <a:blip r:embed="rId4"/>
          <a:stretch>
            <a:fillRect/>
          </a:stretch>
        </p:blipFill>
        <p:spPr>
          <a:xfrm>
            <a:off x="2743547" y="1553876"/>
            <a:ext cx="1643469" cy="1643469"/>
          </a:xfrm>
          <a:prstGeom prst="rect">
            <a:avLst/>
          </a:prstGeom>
        </p:spPr>
      </p:pic>
      <p:sp>
        <p:nvSpPr>
          <p:cNvPr id="11" name="Title 1">
            <a:extLst>
              <a:ext uri="{FF2B5EF4-FFF2-40B4-BE49-F238E27FC236}">
                <a16:creationId xmlns:a16="http://schemas.microsoft.com/office/drawing/2014/main" id="{E6D0D08D-04B5-25AB-41B1-19F3175F2C6D}"/>
              </a:ext>
            </a:extLst>
          </p:cNvPr>
          <p:cNvSpPr txBox="1">
            <a:spLocks/>
          </p:cNvSpPr>
          <p:nvPr/>
        </p:nvSpPr>
        <p:spPr>
          <a:xfrm>
            <a:off x="1298413" y="546375"/>
            <a:ext cx="10168113" cy="7391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just">
              <a:lnSpc>
                <a:spcPct val="100000"/>
              </a:lnSpc>
            </a:pPr>
            <a:r>
              <a:rPr lang="mn-MN" sz="2000" b="1" dirty="0">
                <a:solidFill>
                  <a:schemeClr val="bg1"/>
                </a:solidFill>
                <a:latin typeface="Arial" panose="020B0604020202020204" pitchFamily="34" charset="0"/>
                <a:cs typeface="Arial" panose="020B0604020202020204" pitchFamily="34" charset="0"/>
              </a:rPr>
              <a:t>СУМДЫН ЗАСАГ ДАРГЫН ТАМГЫН ГАЗАРТ ИРГЭДЭЭС ТӨРИЙН БАЙГУУЛЛАГА, АЛБАН ТУШААЛТАНД ГАРГАСАН ӨРГӨДӨЛ,  ГОМДОЛ </a:t>
            </a:r>
            <a:endParaRPr lang="en-US" sz="20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36DB8A8-C82A-7CA9-4120-9587E7D2855B}"/>
              </a:ext>
            </a:extLst>
          </p:cNvPr>
          <p:cNvSpPr txBox="1"/>
          <p:nvPr/>
        </p:nvSpPr>
        <p:spPr>
          <a:xfrm>
            <a:off x="1375296" y="3339525"/>
            <a:ext cx="4367682" cy="2492990"/>
          </a:xfrm>
          <a:prstGeom prst="rect">
            <a:avLst/>
          </a:prstGeom>
          <a:noFill/>
        </p:spPr>
        <p:txBody>
          <a:bodyPr wrap="square">
            <a:spAutoFit/>
          </a:bodyPr>
          <a:lstStyle/>
          <a:p>
            <a:pPr algn="just"/>
            <a:r>
              <a:rPr lang="en-US" sz="2600" dirty="0">
                <a:solidFill>
                  <a:schemeClr val="bg1"/>
                </a:solidFill>
                <a:latin typeface="Arial" panose="020B0604020202020204" pitchFamily="34" charset="0"/>
                <a:cs typeface="Arial" panose="020B0604020202020204" pitchFamily="34" charset="0"/>
              </a:rPr>
              <a:t>	</a:t>
            </a:r>
            <a:r>
              <a:rPr lang="mn-MN" sz="2600" dirty="0">
                <a:solidFill>
                  <a:schemeClr val="bg1"/>
                </a:solidFill>
                <a:latin typeface="Arial" panose="020B0604020202020204" pitchFamily="34" charset="0"/>
                <a:cs typeface="Arial" panose="020B0604020202020204" pitchFamily="34" charset="0"/>
              </a:rPr>
              <a:t>Сумдын Засаг дарга түүний Тамгын газар нийт 1037 өргөдөл, гомдол хүлээн авч эдгээрийн 963 буюу 92,8 хувийг хуулийн хугацаанд шийдвэрлэсэн.</a:t>
            </a:r>
            <a:endParaRPr lang="en-US" sz="2600" dirty="0">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EB9CA2A8-E282-EAA9-2CF3-B37D978565B4}"/>
              </a:ext>
            </a:extLst>
          </p:cNvPr>
          <p:cNvSpPr/>
          <p:nvPr/>
        </p:nvSpPr>
        <p:spPr>
          <a:xfrm>
            <a:off x="7078827" y="3509817"/>
            <a:ext cx="1443486" cy="454947"/>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b="1" dirty="0">
                <a:latin typeface="Arial" panose="020B0604020202020204" pitchFamily="34" charset="0"/>
                <a:cs typeface="Arial" panose="020B0604020202020204" pitchFamily="34" charset="0"/>
              </a:rPr>
              <a:t>2024</a:t>
            </a:r>
            <a:endParaRPr lang="en-US" sz="2400" b="1"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E5B0EEC-8454-2E40-F67B-CF05EB39BA79}"/>
              </a:ext>
            </a:extLst>
          </p:cNvPr>
          <p:cNvSpPr/>
          <p:nvPr/>
        </p:nvSpPr>
        <p:spPr>
          <a:xfrm>
            <a:off x="6339836" y="4111239"/>
            <a:ext cx="2200396" cy="391616"/>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latin typeface="Arial" panose="020B0604020202020204" pitchFamily="34" charset="0"/>
                <a:cs typeface="Arial" panose="020B0604020202020204" pitchFamily="34" charset="0"/>
              </a:rPr>
              <a:t>Гомдол- 52</a:t>
            </a:r>
            <a:endParaRPr lang="en-US" sz="2400"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9850F7B0-4588-2C74-487B-72A404E1617E}"/>
              </a:ext>
            </a:extLst>
          </p:cNvPr>
          <p:cNvSpPr/>
          <p:nvPr/>
        </p:nvSpPr>
        <p:spPr>
          <a:xfrm>
            <a:off x="6149389" y="4682214"/>
            <a:ext cx="2372924" cy="339812"/>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latin typeface="Arial" panose="020B0604020202020204" pitchFamily="34" charset="0"/>
                <a:cs typeface="Arial" panose="020B0604020202020204" pitchFamily="34" charset="0"/>
              </a:rPr>
              <a:t>Санал - 167</a:t>
            </a:r>
            <a:endParaRPr lang="en-US" sz="2400"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D4B45839-CA93-4ACB-7315-012A76C4C422}"/>
              </a:ext>
            </a:extLst>
          </p:cNvPr>
          <p:cNvSpPr/>
          <p:nvPr/>
        </p:nvSpPr>
        <p:spPr>
          <a:xfrm>
            <a:off x="5968234" y="5176590"/>
            <a:ext cx="2554079" cy="328140"/>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latin typeface="Arial" panose="020B0604020202020204" pitchFamily="34" charset="0"/>
                <a:cs typeface="Arial" panose="020B0604020202020204" pitchFamily="34" charset="0"/>
              </a:rPr>
              <a:t>Мэдэгдэл - 38</a:t>
            </a:r>
            <a:endParaRPr lang="en-US" sz="2400" dirty="0">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8BA7639B-2A6B-E0CE-1553-5E79B7000889}"/>
              </a:ext>
            </a:extLst>
          </p:cNvPr>
          <p:cNvSpPr/>
          <p:nvPr/>
        </p:nvSpPr>
        <p:spPr>
          <a:xfrm>
            <a:off x="5804332" y="5663828"/>
            <a:ext cx="2717981" cy="353683"/>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latin typeface="Arial" panose="020B0604020202020204" pitchFamily="34" charset="0"/>
                <a:cs typeface="Arial" panose="020B0604020202020204" pitchFamily="34" charset="0"/>
              </a:rPr>
              <a:t>Хүсэлт - 1292</a:t>
            </a:r>
            <a:endParaRPr lang="en-US" sz="24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75D3B40E-6C85-FF33-1439-8E2B999CDD93}"/>
              </a:ext>
            </a:extLst>
          </p:cNvPr>
          <p:cNvSpPr/>
          <p:nvPr/>
        </p:nvSpPr>
        <p:spPr>
          <a:xfrm>
            <a:off x="9353054" y="3491582"/>
            <a:ext cx="1414732" cy="45494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b="1" dirty="0">
                <a:solidFill>
                  <a:schemeClr val="bg1"/>
                </a:solidFill>
                <a:latin typeface="Arial" panose="020B0604020202020204" pitchFamily="34" charset="0"/>
                <a:cs typeface="Arial" panose="020B0604020202020204" pitchFamily="34" charset="0"/>
              </a:rPr>
              <a:t>2025</a:t>
            </a:r>
            <a:endParaRPr lang="en-US" sz="2400" b="1" dirty="0">
              <a:solidFill>
                <a:schemeClr val="bg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59B2E946-5313-220E-710D-B5E955C1FE79}"/>
              </a:ext>
            </a:extLst>
          </p:cNvPr>
          <p:cNvSpPr/>
          <p:nvPr/>
        </p:nvSpPr>
        <p:spPr>
          <a:xfrm>
            <a:off x="9353054" y="4103188"/>
            <a:ext cx="2113472" cy="39161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solidFill>
                  <a:schemeClr val="bg1"/>
                </a:solidFill>
                <a:latin typeface="Arial" panose="020B0604020202020204" pitchFamily="34" charset="0"/>
                <a:cs typeface="Arial" panose="020B0604020202020204" pitchFamily="34" charset="0"/>
              </a:rPr>
              <a:t>Гомдол- 18</a:t>
            </a:r>
            <a:endParaRPr lang="en-US" sz="2400" dirty="0">
              <a:solidFill>
                <a:schemeClr val="bg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D32111F-489B-C12D-33E1-F685883FDC22}"/>
              </a:ext>
            </a:extLst>
          </p:cNvPr>
          <p:cNvSpPr/>
          <p:nvPr/>
        </p:nvSpPr>
        <p:spPr>
          <a:xfrm>
            <a:off x="9353054" y="4631508"/>
            <a:ext cx="2311879" cy="32813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solidFill>
                  <a:schemeClr val="bg1"/>
                </a:solidFill>
                <a:latin typeface="Arial" panose="020B0604020202020204" pitchFamily="34" charset="0"/>
                <a:cs typeface="Arial" panose="020B0604020202020204" pitchFamily="34" charset="0"/>
              </a:rPr>
              <a:t>Санал - 7</a:t>
            </a:r>
            <a:endParaRPr lang="en-US" sz="2400" dirty="0">
              <a:solidFill>
                <a:schemeClr val="bg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60F7D201-AD4C-8432-F82A-A6856DC34CDD}"/>
              </a:ext>
            </a:extLst>
          </p:cNvPr>
          <p:cNvSpPr/>
          <p:nvPr/>
        </p:nvSpPr>
        <p:spPr>
          <a:xfrm>
            <a:off x="9357837" y="5126474"/>
            <a:ext cx="2467155" cy="33981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solidFill>
                  <a:schemeClr val="bg1"/>
                </a:solidFill>
                <a:latin typeface="Arial" panose="020B0604020202020204" pitchFamily="34" charset="0"/>
                <a:cs typeface="Arial" panose="020B0604020202020204" pitchFamily="34" charset="0"/>
              </a:rPr>
              <a:t>Мэдэгдэл - 0</a:t>
            </a:r>
            <a:endParaRPr lang="en-US" sz="2400" dirty="0">
              <a:solidFill>
                <a:schemeClr val="bg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D2EF355-5050-A798-0DA0-42C236AAF846}"/>
              </a:ext>
            </a:extLst>
          </p:cNvPr>
          <p:cNvSpPr/>
          <p:nvPr/>
        </p:nvSpPr>
        <p:spPr>
          <a:xfrm>
            <a:off x="9353054" y="5633113"/>
            <a:ext cx="2582272" cy="32813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solidFill>
                  <a:schemeClr val="bg1"/>
                </a:solidFill>
                <a:latin typeface="Arial" panose="020B0604020202020204" pitchFamily="34" charset="0"/>
                <a:cs typeface="Arial" panose="020B0604020202020204" pitchFamily="34" charset="0"/>
              </a:rPr>
              <a:t>Хүсэлт - 1024</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6040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A3CEEFC-8BCF-FA80-AAC5-69F39CCCE4BE}"/>
              </a:ext>
            </a:extLst>
          </p:cNvPr>
          <p:cNvGrpSpPr/>
          <p:nvPr/>
        </p:nvGrpSpPr>
        <p:grpSpPr>
          <a:xfrm>
            <a:off x="7620" y="0"/>
            <a:ext cx="12184380" cy="6858000"/>
            <a:chOff x="3810" y="0"/>
            <a:chExt cx="12184380" cy="6858000"/>
          </a:xfrm>
        </p:grpSpPr>
        <p:pic>
          <p:nvPicPr>
            <p:cNvPr id="6" name="Picture 5" descr="A blue background with a blue wall&#10;&#10;Description automatically generated with medium confidence">
              <a:extLst>
                <a:ext uri="{FF2B5EF4-FFF2-40B4-BE49-F238E27FC236}">
                  <a16:creationId xmlns:a16="http://schemas.microsoft.com/office/drawing/2014/main" id="{EDB65644-81CA-B55D-414E-691C6B0AEB24}"/>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7" name="Picture 6" descr="A red blue and yellow flag&#10;&#10;Description automatically generated">
              <a:extLst>
                <a:ext uri="{FF2B5EF4-FFF2-40B4-BE49-F238E27FC236}">
                  <a16:creationId xmlns:a16="http://schemas.microsoft.com/office/drawing/2014/main" id="{4DC6D2CF-EB4E-A8BE-4FF4-3C30DF99DF1B}"/>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Connector 8">
            <a:extLst>
              <a:ext uri="{FF2B5EF4-FFF2-40B4-BE49-F238E27FC236}">
                <a16:creationId xmlns:a16="http://schemas.microsoft.com/office/drawing/2014/main" id="{77B8E691-917F-09CD-0682-9F56F1A91929}"/>
              </a:ext>
            </a:extLst>
          </p:cNvPr>
          <p:cNvCxnSpPr>
            <a:cxnSpLocks/>
          </p:cNvCxnSpPr>
          <p:nvPr/>
        </p:nvCxnSpPr>
        <p:spPr>
          <a:xfrm flipH="1">
            <a:off x="1415365" y="1162652"/>
            <a:ext cx="7705471"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76432E7-95B7-3243-C52F-5948E3F27B3B}"/>
              </a:ext>
            </a:extLst>
          </p:cNvPr>
          <p:cNvSpPr>
            <a:spLocks noGrp="1"/>
          </p:cNvSpPr>
          <p:nvPr>
            <p:ph type="title"/>
          </p:nvPr>
        </p:nvSpPr>
        <p:spPr>
          <a:xfrm>
            <a:off x="1312984" y="304550"/>
            <a:ext cx="8834615" cy="1080938"/>
          </a:xfrm>
        </p:spPr>
        <p:txBody>
          <a:bodyPr>
            <a:normAutofit/>
          </a:bodyPr>
          <a:lstStyle/>
          <a:p>
            <a:pPr algn="just"/>
            <a:r>
              <a:rPr lang="mn-MN" sz="2000" b="1" dirty="0">
                <a:solidFill>
                  <a:schemeClr val="bg1"/>
                </a:solidFill>
                <a:latin typeface="Arial" panose="020B0604020202020204" pitchFamily="34" charset="0"/>
                <a:cs typeface="Arial" panose="020B0604020202020204" pitchFamily="34" charset="0"/>
              </a:rPr>
              <a:t>АЙМГИЙН ХЭМЖЭЭНД ТӨРИЙН БАЙГУУЛЛАГА, АЛБАН ТУШААЛТНЫ ЁС ЗҮЙН АСУУДЛААР ИРСЭН НИЙТ ГОМДОЛ</a:t>
            </a:r>
            <a:endParaRPr lang="en-US" sz="2000" b="1" dirty="0">
              <a:solidFill>
                <a:schemeClr val="bg1"/>
              </a:solidFill>
              <a:latin typeface="Arial" panose="020B0604020202020204" pitchFamily="34" charset="0"/>
              <a:cs typeface="Arial" panose="020B0604020202020204" pitchFamily="34" charset="0"/>
            </a:endParaRPr>
          </a:p>
        </p:txBody>
      </p:sp>
      <p:sp>
        <p:nvSpPr>
          <p:cNvPr id="177" name="TextBox 176">
            <a:extLst>
              <a:ext uri="{FF2B5EF4-FFF2-40B4-BE49-F238E27FC236}">
                <a16:creationId xmlns:a16="http://schemas.microsoft.com/office/drawing/2014/main" id="{B4C83640-3F85-955A-4CB5-5755425F03F9}"/>
              </a:ext>
            </a:extLst>
          </p:cNvPr>
          <p:cNvSpPr txBox="1"/>
          <p:nvPr/>
        </p:nvSpPr>
        <p:spPr>
          <a:xfrm>
            <a:off x="1390379" y="1461733"/>
            <a:ext cx="10210258" cy="954107"/>
          </a:xfrm>
          <a:prstGeom prst="rect">
            <a:avLst/>
          </a:prstGeom>
          <a:noFill/>
        </p:spPr>
        <p:txBody>
          <a:bodyPr wrap="square">
            <a:spAutoFit/>
          </a:bodyPr>
          <a:lstStyle/>
          <a:p>
            <a:pPr algn="just"/>
            <a:r>
              <a:rPr lang="mn-MN" dirty="0">
                <a:solidFill>
                  <a:schemeClr val="bg1"/>
                </a:solidFill>
                <a:latin typeface="Arial" panose="020B0604020202020204" pitchFamily="34" charset="0"/>
                <a:cs typeface="Arial" panose="020B0604020202020204" pitchFamily="34" charset="0"/>
              </a:rPr>
              <a:t>	Төрийн байгууллага, албан тушаалтны шийдвэр, үйл ажиллагаагаар иргэдийн хуулиар хамгаалагдсан эрх чөлөө, ашиг сонирхол зөрчигдсөн гэж үзэж сэргээлгэхээр гаргасан гомдол </a:t>
            </a:r>
            <a:r>
              <a:rPr lang="mn-MN" sz="1600" dirty="0">
                <a:solidFill>
                  <a:schemeClr val="bg1"/>
                </a:solidFill>
                <a:latin typeface="Arial" panose="020B0604020202020204" pitchFamily="34" charset="0"/>
                <a:cs typeface="Arial" panose="020B0604020202020204" pitchFamily="34" charset="0"/>
              </a:rPr>
              <a:t>2025</a:t>
            </a:r>
            <a:r>
              <a:rPr lang="mn-MN" dirty="0">
                <a:solidFill>
                  <a:schemeClr val="bg1"/>
                </a:solidFill>
                <a:latin typeface="Arial" panose="020B0604020202020204" pitchFamily="34" charset="0"/>
                <a:cs typeface="Arial" panose="020B0604020202020204" pitchFamily="34" charset="0"/>
              </a:rPr>
              <a:t> онд </a:t>
            </a:r>
            <a:r>
              <a:rPr lang="mn-MN" sz="1600" dirty="0">
                <a:solidFill>
                  <a:schemeClr val="bg1"/>
                </a:solidFill>
                <a:highlight>
                  <a:srgbClr val="F05829"/>
                </a:highlight>
                <a:latin typeface="Arial" panose="020B0604020202020204" pitchFamily="34" charset="0"/>
                <a:cs typeface="Arial" panose="020B0604020202020204" pitchFamily="34" charset="0"/>
              </a:rPr>
              <a:t>397</a:t>
            </a:r>
            <a:r>
              <a:rPr lang="mn-MN" dirty="0">
                <a:solidFill>
                  <a:schemeClr val="bg1"/>
                </a:solidFill>
                <a:latin typeface="Arial" panose="020B0604020202020204" pitchFamily="34" charset="0"/>
                <a:cs typeface="Arial" panose="020B0604020202020204" pitchFamily="34" charset="0"/>
              </a:rPr>
              <a:t>, өмнөх онд </a:t>
            </a:r>
            <a:r>
              <a:rPr lang="mn-MN" sz="1600" dirty="0">
                <a:solidFill>
                  <a:schemeClr val="bg1"/>
                </a:solidFill>
                <a:highlight>
                  <a:srgbClr val="00AF50"/>
                </a:highlight>
                <a:latin typeface="Arial" panose="020B0604020202020204" pitchFamily="34" charset="0"/>
                <a:cs typeface="Arial" panose="020B0604020202020204" pitchFamily="34" charset="0"/>
              </a:rPr>
              <a:t>407</a:t>
            </a:r>
            <a:r>
              <a:rPr lang="mn-MN" dirty="0">
                <a:solidFill>
                  <a:schemeClr val="bg1"/>
                </a:solidFill>
                <a:latin typeface="Arial" panose="020B0604020202020204" pitchFamily="34" charset="0"/>
                <a:cs typeface="Arial" panose="020B0604020202020204" pitchFamily="34" charset="0"/>
              </a:rPr>
              <a:t> байсан бол  </a:t>
            </a:r>
            <a:r>
              <a:rPr lang="mn-MN" sz="1600" dirty="0">
                <a:solidFill>
                  <a:schemeClr val="bg1"/>
                </a:solidFill>
                <a:highlight>
                  <a:srgbClr val="00AFF0"/>
                </a:highlight>
                <a:latin typeface="Arial" panose="020B0604020202020204" pitchFamily="34" charset="0"/>
                <a:cs typeface="Arial" panose="020B0604020202020204" pitchFamily="34" charset="0"/>
              </a:rPr>
              <a:t>38,8%</a:t>
            </a:r>
            <a:r>
              <a:rPr lang="mn-MN" dirty="0">
                <a:solidFill>
                  <a:schemeClr val="bg1"/>
                </a:solidFill>
                <a:latin typeface="Arial" panose="020B0604020202020204" pitchFamily="34" charset="0"/>
                <a:cs typeface="Arial" panose="020B0604020202020204" pitchFamily="34" charset="0"/>
              </a:rPr>
              <a:t> - аар өссөн байна. Гомдлын агуулгыг харуулав. </a:t>
            </a:r>
          </a:p>
        </p:txBody>
      </p:sp>
      <p:pic>
        <p:nvPicPr>
          <p:cNvPr id="178" name="Picture 177">
            <a:extLst>
              <a:ext uri="{FF2B5EF4-FFF2-40B4-BE49-F238E27FC236}">
                <a16:creationId xmlns:a16="http://schemas.microsoft.com/office/drawing/2014/main" id="{1CDA48B4-E753-4161-BBD5-AF0F6788D763}"/>
              </a:ext>
            </a:extLst>
          </p:cNvPr>
          <p:cNvPicPr>
            <a:picLocks noChangeAspect="1"/>
          </p:cNvPicPr>
          <p:nvPr/>
        </p:nvPicPr>
        <p:blipFill>
          <a:blip r:embed="rId4">
            <a:duotone>
              <a:prstClr val="black"/>
              <a:schemeClr val="accent3">
                <a:tint val="45000"/>
                <a:satMod val="400000"/>
              </a:schemeClr>
            </a:duotone>
          </a:blip>
          <a:stretch>
            <a:fillRect/>
          </a:stretch>
        </p:blipFill>
        <p:spPr>
          <a:xfrm>
            <a:off x="1992863" y="2570416"/>
            <a:ext cx="1207113" cy="1316850"/>
          </a:xfrm>
          <a:prstGeom prst="rect">
            <a:avLst/>
          </a:prstGeom>
        </p:spPr>
      </p:pic>
      <p:pic>
        <p:nvPicPr>
          <p:cNvPr id="179" name="Picture 178">
            <a:extLst>
              <a:ext uri="{FF2B5EF4-FFF2-40B4-BE49-F238E27FC236}">
                <a16:creationId xmlns:a16="http://schemas.microsoft.com/office/drawing/2014/main" id="{7B30A95B-8A6F-FB4C-526D-0B4F0E52E00E}"/>
              </a:ext>
            </a:extLst>
          </p:cNvPr>
          <p:cNvPicPr>
            <a:picLocks noChangeAspect="1"/>
          </p:cNvPicPr>
          <p:nvPr/>
        </p:nvPicPr>
        <p:blipFill>
          <a:blip r:embed="rId5">
            <a:duotone>
              <a:prstClr val="black"/>
              <a:schemeClr val="accent3">
                <a:tint val="45000"/>
                <a:satMod val="400000"/>
              </a:schemeClr>
            </a:duotone>
          </a:blip>
          <a:stretch>
            <a:fillRect/>
          </a:stretch>
        </p:blipFill>
        <p:spPr>
          <a:xfrm>
            <a:off x="4535194" y="2668455"/>
            <a:ext cx="1807917" cy="1245332"/>
          </a:xfrm>
          <a:prstGeom prst="rect">
            <a:avLst/>
          </a:prstGeom>
        </p:spPr>
      </p:pic>
      <p:pic>
        <p:nvPicPr>
          <p:cNvPr id="180" name="Picture 179">
            <a:extLst>
              <a:ext uri="{FF2B5EF4-FFF2-40B4-BE49-F238E27FC236}">
                <a16:creationId xmlns:a16="http://schemas.microsoft.com/office/drawing/2014/main" id="{A0E13A5D-DC29-1C90-37CC-A0A97A9380D0}"/>
              </a:ext>
            </a:extLst>
          </p:cNvPr>
          <p:cNvPicPr>
            <a:picLocks noChangeAspect="1"/>
          </p:cNvPicPr>
          <p:nvPr/>
        </p:nvPicPr>
        <p:blipFill>
          <a:blip r:embed="rId6">
            <a:duotone>
              <a:prstClr val="black"/>
              <a:schemeClr val="accent3">
                <a:tint val="45000"/>
                <a:satMod val="400000"/>
              </a:schemeClr>
            </a:duotone>
          </a:blip>
          <a:stretch>
            <a:fillRect/>
          </a:stretch>
        </p:blipFill>
        <p:spPr>
          <a:xfrm>
            <a:off x="7232089" y="2722939"/>
            <a:ext cx="1914310" cy="1146147"/>
          </a:xfrm>
          <a:prstGeom prst="rect">
            <a:avLst/>
          </a:prstGeom>
        </p:spPr>
      </p:pic>
      <p:pic>
        <p:nvPicPr>
          <p:cNvPr id="181" name="Picture 180">
            <a:extLst>
              <a:ext uri="{FF2B5EF4-FFF2-40B4-BE49-F238E27FC236}">
                <a16:creationId xmlns:a16="http://schemas.microsoft.com/office/drawing/2014/main" id="{3637E6F1-3930-0F29-B3CE-0F438474FC4F}"/>
              </a:ext>
            </a:extLst>
          </p:cNvPr>
          <p:cNvPicPr>
            <a:picLocks noChangeAspect="1"/>
          </p:cNvPicPr>
          <p:nvPr/>
        </p:nvPicPr>
        <p:blipFill>
          <a:blip r:embed="rId7">
            <a:duotone>
              <a:prstClr val="black"/>
              <a:schemeClr val="accent3">
                <a:tint val="45000"/>
                <a:satMod val="400000"/>
              </a:schemeClr>
            </a:duotone>
          </a:blip>
          <a:stretch>
            <a:fillRect/>
          </a:stretch>
        </p:blipFill>
        <p:spPr>
          <a:xfrm>
            <a:off x="9535048" y="2740181"/>
            <a:ext cx="1774090" cy="1066892"/>
          </a:xfrm>
          <a:prstGeom prst="rect">
            <a:avLst/>
          </a:prstGeom>
        </p:spPr>
      </p:pic>
      <p:sp>
        <p:nvSpPr>
          <p:cNvPr id="182" name="TextBox 181">
            <a:extLst>
              <a:ext uri="{FF2B5EF4-FFF2-40B4-BE49-F238E27FC236}">
                <a16:creationId xmlns:a16="http://schemas.microsoft.com/office/drawing/2014/main" id="{59CECDF4-2A98-2BF0-7605-4D8CF5310987}"/>
              </a:ext>
            </a:extLst>
          </p:cNvPr>
          <p:cNvSpPr txBox="1"/>
          <p:nvPr/>
        </p:nvSpPr>
        <p:spPr>
          <a:xfrm>
            <a:off x="1461599" y="3915732"/>
            <a:ext cx="2192796" cy="523220"/>
          </a:xfrm>
          <a:prstGeom prst="rect">
            <a:avLst/>
          </a:prstGeom>
          <a:noFill/>
        </p:spPr>
        <p:txBody>
          <a:bodyPr wrap="square">
            <a:spAutoFit/>
          </a:bodyPr>
          <a:lstStyle/>
          <a:p>
            <a:pPr algn="ctr"/>
            <a:r>
              <a:rPr lang="mn-MN" sz="1400" dirty="0">
                <a:solidFill>
                  <a:schemeClr val="bg1"/>
                </a:solidFill>
                <a:latin typeface="Arial" panose="020B0604020202020204" pitchFamily="34" charset="0"/>
                <a:cs typeface="Arial" panose="020B0604020202020204" pitchFamily="34" charset="0"/>
              </a:rPr>
              <a:t>Төрийн байгууллагын үйл ажиллагаатай - </a:t>
            </a:r>
            <a:r>
              <a:rPr lang="mn-MN" sz="1400" dirty="0">
                <a:solidFill>
                  <a:schemeClr val="bg1"/>
                </a:solidFill>
                <a:highlight>
                  <a:srgbClr val="F05829"/>
                </a:highlight>
                <a:latin typeface="Arial" panose="020B0604020202020204" pitchFamily="34" charset="0"/>
                <a:cs typeface="Arial" panose="020B0604020202020204" pitchFamily="34" charset="0"/>
              </a:rPr>
              <a:t>47</a:t>
            </a:r>
            <a:endParaRPr lang="en-US" sz="1400" dirty="0">
              <a:solidFill>
                <a:schemeClr val="bg1"/>
              </a:solidFill>
              <a:highlight>
                <a:srgbClr val="F05829"/>
              </a:highlight>
              <a:latin typeface="Arial" panose="020B0604020202020204" pitchFamily="34" charset="0"/>
              <a:cs typeface="Arial" panose="020B0604020202020204" pitchFamily="34" charset="0"/>
            </a:endParaRPr>
          </a:p>
        </p:txBody>
      </p:sp>
      <p:sp>
        <p:nvSpPr>
          <p:cNvPr id="183" name="TextBox 182">
            <a:extLst>
              <a:ext uri="{FF2B5EF4-FFF2-40B4-BE49-F238E27FC236}">
                <a16:creationId xmlns:a16="http://schemas.microsoft.com/office/drawing/2014/main" id="{F37DE2D4-B7AB-09BC-1ECA-32ADDFA4666F}"/>
              </a:ext>
            </a:extLst>
          </p:cNvPr>
          <p:cNvSpPr txBox="1"/>
          <p:nvPr/>
        </p:nvSpPr>
        <p:spPr>
          <a:xfrm>
            <a:off x="3590806" y="4011408"/>
            <a:ext cx="3605499" cy="523220"/>
          </a:xfrm>
          <a:prstGeom prst="rect">
            <a:avLst/>
          </a:prstGeom>
          <a:noFill/>
        </p:spPr>
        <p:txBody>
          <a:bodyPr wrap="square">
            <a:spAutoFit/>
          </a:bodyPr>
          <a:lstStyle/>
          <a:p>
            <a:pPr algn="ctr"/>
            <a:r>
              <a:rPr lang="mn-MN" sz="1400" dirty="0">
                <a:solidFill>
                  <a:schemeClr val="bg1"/>
                </a:solidFill>
                <a:latin typeface="Arial" panose="020B0604020202020204" pitchFamily="34" charset="0"/>
                <a:cs typeface="Arial" panose="020B0604020202020204" pitchFamily="34" charset="0"/>
              </a:rPr>
              <a:t>Эрүүл мэндийн байгууллагын </a:t>
            </a:r>
            <a:endParaRPr lang="en-US" sz="1400" dirty="0">
              <a:solidFill>
                <a:schemeClr val="bg1"/>
              </a:solidFill>
              <a:latin typeface="Arial" panose="020B0604020202020204" pitchFamily="34" charset="0"/>
              <a:cs typeface="Arial" panose="020B0604020202020204" pitchFamily="34" charset="0"/>
            </a:endParaRPr>
          </a:p>
          <a:p>
            <a:pPr algn="ctr"/>
            <a:r>
              <a:rPr lang="mn-MN" sz="1400" dirty="0">
                <a:solidFill>
                  <a:schemeClr val="bg1"/>
                </a:solidFill>
                <a:latin typeface="Arial" panose="020B0604020202020204" pitchFamily="34" charset="0"/>
                <a:cs typeface="Arial" panose="020B0604020202020204" pitchFamily="34" charset="0"/>
              </a:rPr>
              <a:t>үйл ажиллагаа, ёс зүй- </a:t>
            </a:r>
            <a:r>
              <a:rPr lang="mn-MN" sz="1400" dirty="0">
                <a:solidFill>
                  <a:schemeClr val="bg1"/>
                </a:solidFill>
                <a:highlight>
                  <a:srgbClr val="F05829"/>
                </a:highlight>
                <a:latin typeface="Arial" panose="020B0604020202020204" pitchFamily="34" charset="0"/>
                <a:cs typeface="Arial" panose="020B0604020202020204" pitchFamily="34" charset="0"/>
              </a:rPr>
              <a:t>32</a:t>
            </a:r>
          </a:p>
        </p:txBody>
      </p:sp>
      <p:sp>
        <p:nvSpPr>
          <p:cNvPr id="184" name="TextBox 183">
            <a:extLst>
              <a:ext uri="{FF2B5EF4-FFF2-40B4-BE49-F238E27FC236}">
                <a16:creationId xmlns:a16="http://schemas.microsoft.com/office/drawing/2014/main" id="{95FDC2FC-0C65-D247-F951-25E684CE184C}"/>
              </a:ext>
            </a:extLst>
          </p:cNvPr>
          <p:cNvSpPr txBox="1"/>
          <p:nvPr/>
        </p:nvSpPr>
        <p:spPr>
          <a:xfrm rot="10800000" flipV="1">
            <a:off x="7060748" y="3826577"/>
            <a:ext cx="2206807" cy="338554"/>
          </a:xfrm>
          <a:prstGeom prst="rect">
            <a:avLst/>
          </a:prstGeom>
          <a:noFill/>
        </p:spPr>
        <p:txBody>
          <a:bodyPr wrap="square">
            <a:spAutoFit/>
          </a:bodyPr>
          <a:lstStyle/>
          <a:p>
            <a:pPr algn="ctr"/>
            <a:r>
              <a:rPr lang="mn-MN" sz="1600" dirty="0">
                <a:solidFill>
                  <a:schemeClr val="bg1"/>
                </a:solidFill>
                <a:latin typeface="Arial" panose="020B0604020202020204" pitchFamily="34" charset="0"/>
                <a:cs typeface="Arial" panose="020B0604020202020204" pitchFamily="34" charset="0"/>
              </a:rPr>
              <a:t>Газрын харилцаа-</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11</a:t>
            </a:r>
          </a:p>
        </p:txBody>
      </p:sp>
      <p:sp>
        <p:nvSpPr>
          <p:cNvPr id="185" name="TextBox 184">
            <a:extLst>
              <a:ext uri="{FF2B5EF4-FFF2-40B4-BE49-F238E27FC236}">
                <a16:creationId xmlns:a16="http://schemas.microsoft.com/office/drawing/2014/main" id="{AD70702A-027F-31F4-6629-0E8ECF777C3D}"/>
              </a:ext>
            </a:extLst>
          </p:cNvPr>
          <p:cNvSpPr txBox="1"/>
          <p:nvPr/>
        </p:nvSpPr>
        <p:spPr>
          <a:xfrm>
            <a:off x="9438896" y="3744118"/>
            <a:ext cx="2206808" cy="584775"/>
          </a:xfrm>
          <a:prstGeom prst="rect">
            <a:avLst/>
          </a:prstGeom>
          <a:noFill/>
        </p:spPr>
        <p:txBody>
          <a:bodyPr wrap="square">
            <a:spAutoFit/>
          </a:bodyPr>
          <a:lstStyle/>
          <a:p>
            <a:pPr algn="ctr"/>
            <a:r>
              <a:rPr lang="mn-MN" sz="1600" dirty="0">
                <a:solidFill>
                  <a:schemeClr val="bg1"/>
                </a:solidFill>
                <a:latin typeface="Arial" panose="020B0604020202020204" pitchFamily="34" charset="0"/>
                <a:cs typeface="Arial" panose="020B0604020202020204" pitchFamily="34" charset="0"/>
              </a:rPr>
              <a:t>Авто тээврийн үйл ажиллагаа-</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8</a:t>
            </a:r>
            <a:endParaRPr lang="en-US" sz="1600" dirty="0">
              <a:solidFill>
                <a:schemeClr val="bg1"/>
              </a:solidFill>
              <a:highlight>
                <a:srgbClr val="F05829"/>
              </a:highlight>
              <a:latin typeface="Arial" panose="020B0604020202020204" pitchFamily="34" charset="0"/>
              <a:cs typeface="Arial" panose="020B0604020202020204" pitchFamily="34" charset="0"/>
            </a:endParaRPr>
          </a:p>
        </p:txBody>
      </p:sp>
      <p:pic>
        <p:nvPicPr>
          <p:cNvPr id="186" name="Picture 185">
            <a:extLst>
              <a:ext uri="{FF2B5EF4-FFF2-40B4-BE49-F238E27FC236}">
                <a16:creationId xmlns:a16="http://schemas.microsoft.com/office/drawing/2014/main" id="{98C1DD08-7A72-208D-5103-121E32DDCEFF}"/>
              </a:ext>
            </a:extLst>
          </p:cNvPr>
          <p:cNvPicPr>
            <a:picLocks noChangeAspect="1"/>
          </p:cNvPicPr>
          <p:nvPr/>
        </p:nvPicPr>
        <p:blipFill>
          <a:blip r:embed="rId8">
            <a:duotone>
              <a:prstClr val="black"/>
              <a:schemeClr val="accent3">
                <a:tint val="45000"/>
                <a:satMod val="400000"/>
              </a:schemeClr>
            </a:duotone>
          </a:blip>
          <a:stretch>
            <a:fillRect/>
          </a:stretch>
        </p:blipFill>
        <p:spPr>
          <a:xfrm>
            <a:off x="1883504" y="4646677"/>
            <a:ext cx="1560711" cy="1054699"/>
          </a:xfrm>
          <a:prstGeom prst="rect">
            <a:avLst/>
          </a:prstGeom>
        </p:spPr>
      </p:pic>
      <p:pic>
        <p:nvPicPr>
          <p:cNvPr id="187" name="Picture 186">
            <a:extLst>
              <a:ext uri="{FF2B5EF4-FFF2-40B4-BE49-F238E27FC236}">
                <a16:creationId xmlns:a16="http://schemas.microsoft.com/office/drawing/2014/main" id="{286CD05D-AC83-4B29-6C85-8FF768D0CFC4}"/>
              </a:ext>
            </a:extLst>
          </p:cNvPr>
          <p:cNvPicPr>
            <a:picLocks noChangeAspect="1"/>
          </p:cNvPicPr>
          <p:nvPr/>
        </p:nvPicPr>
        <p:blipFill>
          <a:blip r:embed="rId9">
            <a:duotone>
              <a:prstClr val="black"/>
              <a:schemeClr val="accent3">
                <a:tint val="45000"/>
                <a:satMod val="400000"/>
              </a:schemeClr>
            </a:duotone>
          </a:blip>
          <a:stretch>
            <a:fillRect/>
          </a:stretch>
        </p:blipFill>
        <p:spPr>
          <a:xfrm>
            <a:off x="4440319" y="4747485"/>
            <a:ext cx="2177903" cy="1355449"/>
          </a:xfrm>
          <a:prstGeom prst="rect">
            <a:avLst/>
          </a:prstGeom>
        </p:spPr>
      </p:pic>
      <p:pic>
        <p:nvPicPr>
          <p:cNvPr id="188" name="Picture 187">
            <a:extLst>
              <a:ext uri="{FF2B5EF4-FFF2-40B4-BE49-F238E27FC236}">
                <a16:creationId xmlns:a16="http://schemas.microsoft.com/office/drawing/2014/main" id="{CD57071B-B824-734E-02CC-2894CD18028C}"/>
              </a:ext>
            </a:extLst>
          </p:cNvPr>
          <p:cNvPicPr>
            <a:picLocks noChangeAspect="1"/>
          </p:cNvPicPr>
          <p:nvPr/>
        </p:nvPicPr>
        <p:blipFill>
          <a:blip r:embed="rId10">
            <a:duotone>
              <a:prstClr val="black"/>
              <a:schemeClr val="accent3">
                <a:tint val="45000"/>
                <a:satMod val="400000"/>
              </a:schemeClr>
            </a:duotone>
          </a:blip>
          <a:stretch>
            <a:fillRect/>
          </a:stretch>
        </p:blipFill>
        <p:spPr>
          <a:xfrm>
            <a:off x="7429959" y="3988631"/>
            <a:ext cx="1603668" cy="1732897"/>
          </a:xfrm>
          <a:prstGeom prst="rect">
            <a:avLst/>
          </a:prstGeom>
        </p:spPr>
      </p:pic>
      <p:pic>
        <p:nvPicPr>
          <p:cNvPr id="189" name="Picture 188">
            <a:extLst>
              <a:ext uri="{FF2B5EF4-FFF2-40B4-BE49-F238E27FC236}">
                <a16:creationId xmlns:a16="http://schemas.microsoft.com/office/drawing/2014/main" id="{0BEA0A69-65A7-638B-1604-1DC7F1C5EA30}"/>
              </a:ext>
            </a:extLst>
          </p:cNvPr>
          <p:cNvPicPr>
            <a:picLocks noChangeAspect="1"/>
          </p:cNvPicPr>
          <p:nvPr/>
        </p:nvPicPr>
        <p:blipFill>
          <a:blip r:embed="rId11">
            <a:duotone>
              <a:prstClr val="black"/>
              <a:schemeClr val="accent3">
                <a:tint val="45000"/>
                <a:satMod val="400000"/>
              </a:schemeClr>
            </a:duotone>
          </a:blip>
          <a:stretch>
            <a:fillRect/>
          </a:stretch>
        </p:blipFill>
        <p:spPr>
          <a:xfrm>
            <a:off x="9660027" y="4504928"/>
            <a:ext cx="1524132" cy="1371719"/>
          </a:xfrm>
          <a:prstGeom prst="rect">
            <a:avLst/>
          </a:prstGeom>
        </p:spPr>
      </p:pic>
      <p:sp>
        <p:nvSpPr>
          <p:cNvPr id="190" name="TextBox 189">
            <a:extLst>
              <a:ext uri="{FF2B5EF4-FFF2-40B4-BE49-F238E27FC236}">
                <a16:creationId xmlns:a16="http://schemas.microsoft.com/office/drawing/2014/main" id="{742C50E1-10AC-9DFB-BD0A-9799CC00EF75}"/>
              </a:ext>
            </a:extLst>
          </p:cNvPr>
          <p:cNvSpPr txBox="1"/>
          <p:nvPr/>
        </p:nvSpPr>
        <p:spPr>
          <a:xfrm>
            <a:off x="1609272" y="5721528"/>
            <a:ext cx="2087922" cy="584775"/>
          </a:xfrm>
          <a:prstGeom prst="rect">
            <a:avLst/>
          </a:prstGeom>
          <a:noFill/>
        </p:spPr>
        <p:txBody>
          <a:bodyPr wrap="square">
            <a:spAutoFit/>
          </a:bodyPr>
          <a:lstStyle/>
          <a:p>
            <a:pPr algn="ctr"/>
            <a:r>
              <a:rPr lang="mn-MN" sz="1600" dirty="0">
                <a:solidFill>
                  <a:schemeClr val="bg1"/>
                </a:solidFill>
                <a:latin typeface="Arial" panose="020B0604020202020204" pitchFamily="34" charset="0"/>
                <a:cs typeface="Arial" panose="020B0604020202020204" pitchFamily="34" charset="0"/>
              </a:rPr>
              <a:t>Цагдаагийн газрын үйл ажиллагаа-</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16</a:t>
            </a:r>
          </a:p>
        </p:txBody>
      </p:sp>
      <p:sp>
        <p:nvSpPr>
          <p:cNvPr id="191" name="TextBox 190">
            <a:extLst>
              <a:ext uri="{FF2B5EF4-FFF2-40B4-BE49-F238E27FC236}">
                <a16:creationId xmlns:a16="http://schemas.microsoft.com/office/drawing/2014/main" id="{AE291AB3-27CA-451A-2C80-E1995C23DA5C}"/>
              </a:ext>
            </a:extLst>
          </p:cNvPr>
          <p:cNvSpPr txBox="1"/>
          <p:nvPr/>
        </p:nvSpPr>
        <p:spPr>
          <a:xfrm>
            <a:off x="3988790" y="6102934"/>
            <a:ext cx="3070159" cy="338554"/>
          </a:xfrm>
          <a:prstGeom prst="rect">
            <a:avLst/>
          </a:prstGeom>
          <a:noFill/>
        </p:spPr>
        <p:txBody>
          <a:bodyPr wrap="square" rtlCol="0">
            <a:spAutoFit/>
          </a:bodyPr>
          <a:lstStyle/>
          <a:p>
            <a:pPr algn="ctr"/>
            <a:r>
              <a:rPr lang="mn-MN" sz="1600" dirty="0">
                <a:solidFill>
                  <a:schemeClr val="bg1"/>
                </a:solidFill>
                <a:latin typeface="Arial" panose="020B0604020202020204" pitchFamily="34" charset="0"/>
                <a:cs typeface="Arial" panose="020B0604020202020204" pitchFamily="34" charset="0"/>
              </a:rPr>
              <a:t>Ус дулаан, цахилгаан-</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13</a:t>
            </a:r>
            <a:endParaRPr lang="en-US" sz="1600" dirty="0">
              <a:solidFill>
                <a:schemeClr val="bg1"/>
              </a:solidFill>
              <a:highlight>
                <a:srgbClr val="F05829"/>
              </a:highlight>
              <a:latin typeface="Arial" panose="020B0604020202020204" pitchFamily="34" charset="0"/>
              <a:cs typeface="Arial" panose="020B0604020202020204" pitchFamily="34" charset="0"/>
            </a:endParaRPr>
          </a:p>
        </p:txBody>
      </p:sp>
      <p:sp>
        <p:nvSpPr>
          <p:cNvPr id="192" name="TextBox 191">
            <a:extLst>
              <a:ext uri="{FF2B5EF4-FFF2-40B4-BE49-F238E27FC236}">
                <a16:creationId xmlns:a16="http://schemas.microsoft.com/office/drawing/2014/main" id="{C3180367-8ECA-0CE9-0B0B-8BA70C5DD671}"/>
              </a:ext>
            </a:extLst>
          </p:cNvPr>
          <p:cNvSpPr txBox="1"/>
          <p:nvPr/>
        </p:nvSpPr>
        <p:spPr>
          <a:xfrm>
            <a:off x="7442614" y="5656952"/>
            <a:ext cx="1996282" cy="338554"/>
          </a:xfrm>
          <a:prstGeom prst="rect">
            <a:avLst/>
          </a:prstGeom>
          <a:noFill/>
        </p:spPr>
        <p:txBody>
          <a:bodyPr wrap="square">
            <a:spAutoFit/>
          </a:bodyPr>
          <a:lstStyle/>
          <a:p>
            <a:r>
              <a:rPr lang="mn-MN" sz="1600" dirty="0">
                <a:solidFill>
                  <a:schemeClr val="bg1"/>
                </a:solidFill>
                <a:latin typeface="Arial" panose="020B0604020202020204" pitchFamily="34" charset="0"/>
                <a:cs typeface="Arial" panose="020B0604020202020204" pitchFamily="34" charset="0"/>
              </a:rPr>
              <a:t>Авто зам-</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2</a:t>
            </a:r>
            <a:r>
              <a:rPr lang="mn-MN" sz="1600" dirty="0">
                <a:solidFill>
                  <a:schemeClr val="bg1"/>
                </a:solidFill>
                <a:latin typeface="Arial" panose="020B0604020202020204" pitchFamily="34" charset="0"/>
                <a:cs typeface="Arial" panose="020B0604020202020204" pitchFamily="34" charset="0"/>
              </a:rPr>
              <a:t> </a:t>
            </a:r>
          </a:p>
        </p:txBody>
      </p:sp>
      <p:sp>
        <p:nvSpPr>
          <p:cNvPr id="194" name="TextBox 193">
            <a:extLst>
              <a:ext uri="{FF2B5EF4-FFF2-40B4-BE49-F238E27FC236}">
                <a16:creationId xmlns:a16="http://schemas.microsoft.com/office/drawing/2014/main" id="{63A34D7C-23F2-6704-2111-9151FF818964}"/>
              </a:ext>
            </a:extLst>
          </p:cNvPr>
          <p:cNvSpPr txBox="1"/>
          <p:nvPr/>
        </p:nvSpPr>
        <p:spPr>
          <a:xfrm>
            <a:off x="9822398" y="5760294"/>
            <a:ext cx="2435442" cy="584775"/>
          </a:xfrm>
          <a:prstGeom prst="rect">
            <a:avLst/>
          </a:prstGeom>
          <a:noFill/>
        </p:spPr>
        <p:txBody>
          <a:bodyPr wrap="square">
            <a:spAutoFit/>
          </a:bodyPr>
          <a:lstStyle/>
          <a:p>
            <a:r>
              <a:rPr lang="mn-MN" sz="1600" dirty="0">
                <a:solidFill>
                  <a:schemeClr val="bg1"/>
                </a:solidFill>
                <a:latin typeface="Arial" panose="020B0604020202020204" pitchFamily="34" charset="0"/>
                <a:cs typeface="Arial" panose="020B0604020202020204" pitchFamily="34" charset="0"/>
              </a:rPr>
              <a:t>НД, төлбөр </a:t>
            </a:r>
            <a:endParaRPr lang="en-US" sz="1600" dirty="0">
              <a:solidFill>
                <a:schemeClr val="bg1"/>
              </a:solidFill>
              <a:latin typeface="Arial" panose="020B0604020202020204" pitchFamily="34" charset="0"/>
              <a:cs typeface="Arial" panose="020B0604020202020204" pitchFamily="34" charset="0"/>
            </a:endParaRPr>
          </a:p>
          <a:p>
            <a:r>
              <a:rPr lang="mn-MN" sz="1600" dirty="0">
                <a:solidFill>
                  <a:schemeClr val="bg1"/>
                </a:solidFill>
                <a:latin typeface="Arial" panose="020B0604020202020204" pitchFamily="34" charset="0"/>
                <a:cs typeface="Arial" panose="020B0604020202020204" pitchFamily="34" charset="0"/>
              </a:rPr>
              <a:t>хураамж-</a:t>
            </a:r>
            <a:r>
              <a:rPr lang="en-US" sz="1600" dirty="0">
                <a:solidFill>
                  <a:schemeClr val="bg1"/>
                </a:solidFill>
                <a:latin typeface="Arial" panose="020B0604020202020204" pitchFamily="34" charset="0"/>
                <a:cs typeface="Arial" panose="020B0604020202020204" pitchFamily="34" charset="0"/>
              </a:rPr>
              <a:t> </a:t>
            </a:r>
            <a:r>
              <a:rPr lang="mn-MN" sz="1600" dirty="0">
                <a:solidFill>
                  <a:schemeClr val="bg1"/>
                </a:solidFill>
                <a:highlight>
                  <a:srgbClr val="F05829"/>
                </a:highlight>
                <a:latin typeface="Arial" panose="020B0604020202020204" pitchFamily="34" charset="0"/>
                <a:cs typeface="Arial" panose="020B0604020202020204" pitchFamily="34" charset="0"/>
              </a:rPr>
              <a:t>18</a:t>
            </a:r>
          </a:p>
        </p:txBody>
      </p:sp>
    </p:spTree>
    <p:extLst>
      <p:ext uri="{BB962C8B-B14F-4D97-AF65-F5344CB8AC3E}">
        <p14:creationId xmlns:p14="http://schemas.microsoft.com/office/powerpoint/2010/main" val="4122653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D98AB6-DBC6-3BFC-47C1-C83CC93E5658}"/>
              </a:ext>
            </a:extLst>
          </p:cNvPr>
          <p:cNvGrpSpPr/>
          <p:nvPr/>
        </p:nvGrpSpPr>
        <p:grpSpPr>
          <a:xfrm>
            <a:off x="7620" y="0"/>
            <a:ext cx="12184380" cy="6858000"/>
            <a:chOff x="-753279" y="-465513"/>
            <a:chExt cx="12184380" cy="6858000"/>
          </a:xfrm>
        </p:grpSpPr>
        <p:pic>
          <p:nvPicPr>
            <p:cNvPr id="4" name="Picture 3" descr="A blue background with a blue wall&#10;&#10;Description automatically generated with medium confidence">
              <a:extLst>
                <a:ext uri="{FF2B5EF4-FFF2-40B4-BE49-F238E27FC236}">
                  <a16:creationId xmlns:a16="http://schemas.microsoft.com/office/drawing/2014/main" id="{4EEE86B3-0C96-C0EF-C4E1-D30CA2E94D17}"/>
                </a:ext>
              </a:extLst>
            </p:cNvPr>
            <p:cNvPicPr>
              <a:picLocks noChangeAspect="1"/>
            </p:cNvPicPr>
            <p:nvPr/>
          </p:nvPicPr>
          <p:blipFill>
            <a:blip r:embed="rId2">
              <a:lum bright="70000" contrast="-70000"/>
            </a:blip>
            <a:stretch>
              <a:fillRect/>
            </a:stretch>
          </p:blipFill>
          <p:spPr>
            <a:xfrm>
              <a:off x="-753279" y="-465513"/>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C8408DD2-6309-6987-43AD-C94EABF884B7}"/>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322217" y="849296"/>
              <a:ext cx="2657272" cy="8490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8">
            <a:extLst>
              <a:ext uri="{FF2B5EF4-FFF2-40B4-BE49-F238E27FC236}">
                <a16:creationId xmlns:a16="http://schemas.microsoft.com/office/drawing/2014/main" id="{AE7ACDCA-B8D4-61F6-6B01-5565E6FD09C4}"/>
              </a:ext>
            </a:extLst>
          </p:cNvPr>
          <p:cNvSpPr>
            <a:spLocks noGrp="1"/>
          </p:cNvSpPr>
          <p:nvPr>
            <p:ph idx="1"/>
          </p:nvPr>
        </p:nvSpPr>
        <p:spPr>
          <a:xfrm>
            <a:off x="863081" y="1823067"/>
            <a:ext cx="9613861" cy="4569420"/>
          </a:xfrm>
        </p:spPr>
        <p:txBody>
          <a:bodyPr>
            <a:normAutofit/>
          </a:bodyPr>
          <a:lstStyle/>
          <a:p>
            <a:pPr marL="0" indent="0">
              <a:buNone/>
            </a:pPr>
            <a:endParaRPr lang="mn-MN" sz="7200" dirty="0"/>
          </a:p>
          <a:p>
            <a:endParaRPr lang="en-US" dirty="0"/>
          </a:p>
        </p:txBody>
      </p:sp>
      <p:cxnSp>
        <p:nvCxnSpPr>
          <p:cNvPr id="8" name="Straight Connector 7">
            <a:extLst>
              <a:ext uri="{FF2B5EF4-FFF2-40B4-BE49-F238E27FC236}">
                <a16:creationId xmlns:a16="http://schemas.microsoft.com/office/drawing/2014/main" id="{0D5E55FB-09A6-5CAA-D267-CBC051C2C75F}"/>
              </a:ext>
            </a:extLst>
          </p:cNvPr>
          <p:cNvCxnSpPr>
            <a:cxnSpLocks/>
          </p:cNvCxnSpPr>
          <p:nvPr/>
        </p:nvCxnSpPr>
        <p:spPr>
          <a:xfrm flipH="1">
            <a:off x="7620" y="1399718"/>
            <a:ext cx="6621780"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F08186E-6DDF-D967-C5F4-63F713AB753B}"/>
              </a:ext>
            </a:extLst>
          </p:cNvPr>
          <p:cNvGrpSpPr/>
          <p:nvPr/>
        </p:nvGrpSpPr>
        <p:grpSpPr>
          <a:xfrm flipH="1">
            <a:off x="5120757" y="5793969"/>
            <a:ext cx="6951244" cy="931335"/>
            <a:chOff x="1004375" y="5142094"/>
            <a:chExt cx="7859582" cy="817006"/>
          </a:xfrm>
          <a:solidFill>
            <a:schemeClr val="accent2">
              <a:lumMod val="40000"/>
              <a:lumOff val="60000"/>
            </a:schemeClr>
          </a:solidFill>
        </p:grpSpPr>
        <p:sp>
          <p:nvSpPr>
            <p:cNvPr id="18" name="Freeform: Shape 17">
              <a:extLst>
                <a:ext uri="{FF2B5EF4-FFF2-40B4-BE49-F238E27FC236}">
                  <a16:creationId xmlns:a16="http://schemas.microsoft.com/office/drawing/2014/main" id="{365DCA78-5420-4B61-BEDF-6001A208531B}"/>
                </a:ext>
              </a:extLst>
            </p:cNvPr>
            <p:cNvSpPr/>
            <p:nvPr/>
          </p:nvSpPr>
          <p:spPr>
            <a:xfrm>
              <a:off x="1004375" y="5775654"/>
              <a:ext cx="7859582" cy="183446"/>
            </a:xfrm>
            <a:custGeom>
              <a:avLst/>
              <a:gdLst>
                <a:gd name="connsiteX0" fmla="*/ 0 w 8834444"/>
                <a:gd name="connsiteY0" fmla="*/ 0 h 162911"/>
                <a:gd name="connsiteX1" fmla="*/ 8832759 w 8834444"/>
                <a:gd name="connsiteY1" fmla="*/ 0 h 162911"/>
                <a:gd name="connsiteX2" fmla="*/ 8832759 w 8834444"/>
                <a:gd name="connsiteY2" fmla="*/ 1686 h 162911"/>
                <a:gd name="connsiteX3" fmla="*/ 8834445 w 8834444"/>
                <a:gd name="connsiteY3" fmla="*/ 1686 h 162911"/>
                <a:gd name="connsiteX4" fmla="*/ 8834445 w 8834444"/>
                <a:gd name="connsiteY4" fmla="*/ 60383 h 162911"/>
                <a:gd name="connsiteX5" fmla="*/ 8821111 w 8834444"/>
                <a:gd name="connsiteY5" fmla="*/ 60383 h 162911"/>
                <a:gd name="connsiteX6" fmla="*/ 8821111 w 8834444"/>
                <a:gd name="connsiteY6" fmla="*/ 60230 h 162911"/>
                <a:gd name="connsiteX7" fmla="*/ 107739 w 8834444"/>
                <a:gd name="connsiteY7" fmla="*/ 60230 h 162911"/>
                <a:gd name="connsiteX8" fmla="*/ 107739 w 8834444"/>
                <a:gd name="connsiteY8" fmla="*/ 91494 h 162911"/>
                <a:gd name="connsiteX9" fmla="*/ 8703257 w 8834444"/>
                <a:gd name="connsiteY9" fmla="*/ 91494 h 162911"/>
                <a:gd name="connsiteX10" fmla="*/ 8703257 w 8834444"/>
                <a:gd name="connsiteY10" fmla="*/ 104214 h 162911"/>
                <a:gd name="connsiteX11" fmla="*/ 8702951 w 8834444"/>
                <a:gd name="connsiteY11" fmla="*/ 104214 h 162911"/>
                <a:gd name="connsiteX12" fmla="*/ 8702951 w 8834444"/>
                <a:gd name="connsiteY12" fmla="*/ 150191 h 162911"/>
                <a:gd name="connsiteX13" fmla="*/ 8703257 w 8834444"/>
                <a:gd name="connsiteY13" fmla="*/ 150191 h 162911"/>
                <a:gd name="connsiteX14" fmla="*/ 8703257 w 8834444"/>
                <a:gd name="connsiteY14" fmla="*/ 162911 h 162911"/>
                <a:gd name="connsiteX15" fmla="*/ 95479 w 8834444"/>
                <a:gd name="connsiteY15" fmla="*/ 162911 h 162911"/>
                <a:gd name="connsiteX16" fmla="*/ 95479 w 8834444"/>
                <a:gd name="connsiteY16" fmla="*/ 150191 h 162911"/>
                <a:gd name="connsiteX17" fmla="*/ 8689618 w 8834444"/>
                <a:gd name="connsiteY17" fmla="*/ 150191 h 162911"/>
                <a:gd name="connsiteX18" fmla="*/ 8689618 w 8834444"/>
                <a:gd name="connsiteY18" fmla="*/ 104214 h 162911"/>
                <a:gd name="connsiteX19" fmla="*/ 107739 w 8834444"/>
                <a:gd name="connsiteY19" fmla="*/ 104214 h 162911"/>
                <a:gd name="connsiteX20" fmla="*/ 107739 w 8834444"/>
                <a:gd name="connsiteY20" fmla="*/ 105134 h 162911"/>
                <a:gd name="connsiteX21" fmla="*/ 94406 w 8834444"/>
                <a:gd name="connsiteY21" fmla="*/ 105134 h 162911"/>
                <a:gd name="connsiteX22" fmla="*/ 94406 w 8834444"/>
                <a:gd name="connsiteY22" fmla="*/ 46437 h 162911"/>
                <a:gd name="connsiteX23" fmla="*/ 107739 w 8834444"/>
                <a:gd name="connsiteY23" fmla="*/ 46437 h 162911"/>
                <a:gd name="connsiteX24" fmla="*/ 107739 w 8834444"/>
                <a:gd name="connsiteY24" fmla="*/ 47509 h 162911"/>
                <a:gd name="connsiteX25" fmla="*/ 8821111 w 8834444"/>
                <a:gd name="connsiteY25" fmla="*/ 47509 h 162911"/>
                <a:gd name="connsiteX26" fmla="*/ 8821111 w 8834444"/>
                <a:gd name="connsiteY26" fmla="*/ 12873 h 162911"/>
                <a:gd name="connsiteX27" fmla="*/ 0 w 8834444"/>
                <a:gd name="connsiteY27" fmla="*/ 12873 h 1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34444" h="162911">
                  <a:moveTo>
                    <a:pt x="0" y="0"/>
                  </a:moveTo>
                  <a:lnTo>
                    <a:pt x="8832759" y="0"/>
                  </a:lnTo>
                  <a:lnTo>
                    <a:pt x="8832759" y="1686"/>
                  </a:lnTo>
                  <a:lnTo>
                    <a:pt x="8834445" y="1686"/>
                  </a:lnTo>
                  <a:lnTo>
                    <a:pt x="8834445" y="60383"/>
                  </a:lnTo>
                  <a:lnTo>
                    <a:pt x="8821111" y="60383"/>
                  </a:lnTo>
                  <a:lnTo>
                    <a:pt x="8821111" y="60230"/>
                  </a:lnTo>
                  <a:lnTo>
                    <a:pt x="107739" y="60230"/>
                  </a:lnTo>
                  <a:lnTo>
                    <a:pt x="107739" y="91494"/>
                  </a:lnTo>
                  <a:lnTo>
                    <a:pt x="8703257" y="91494"/>
                  </a:lnTo>
                  <a:lnTo>
                    <a:pt x="8703257" y="104214"/>
                  </a:lnTo>
                  <a:lnTo>
                    <a:pt x="8702951" y="104214"/>
                  </a:lnTo>
                  <a:lnTo>
                    <a:pt x="8702951" y="150191"/>
                  </a:lnTo>
                  <a:lnTo>
                    <a:pt x="8703257" y="150191"/>
                  </a:lnTo>
                  <a:lnTo>
                    <a:pt x="8703257" y="162911"/>
                  </a:lnTo>
                  <a:lnTo>
                    <a:pt x="95479" y="162911"/>
                  </a:lnTo>
                  <a:lnTo>
                    <a:pt x="95479" y="150191"/>
                  </a:lnTo>
                  <a:lnTo>
                    <a:pt x="8689618" y="150191"/>
                  </a:lnTo>
                  <a:lnTo>
                    <a:pt x="8689618" y="104214"/>
                  </a:lnTo>
                  <a:lnTo>
                    <a:pt x="107739" y="104214"/>
                  </a:lnTo>
                  <a:lnTo>
                    <a:pt x="107739" y="105134"/>
                  </a:lnTo>
                  <a:lnTo>
                    <a:pt x="94406" y="105134"/>
                  </a:lnTo>
                  <a:lnTo>
                    <a:pt x="94406" y="46437"/>
                  </a:lnTo>
                  <a:lnTo>
                    <a:pt x="107739" y="46437"/>
                  </a:lnTo>
                  <a:lnTo>
                    <a:pt x="107739" y="47509"/>
                  </a:lnTo>
                  <a:lnTo>
                    <a:pt x="8821111" y="47509"/>
                  </a:lnTo>
                  <a:lnTo>
                    <a:pt x="8821111" y="12873"/>
                  </a:lnTo>
                  <a:lnTo>
                    <a:pt x="0" y="12873"/>
                  </a:lnTo>
                  <a:close/>
                </a:path>
              </a:pathLst>
            </a:custGeom>
            <a:grpFill/>
            <a:ln w="1532"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B9B3B9A-5007-1CB8-D05A-EA024B3E50A9}"/>
                </a:ext>
              </a:extLst>
            </p:cNvPr>
            <p:cNvSpPr/>
            <p:nvPr/>
          </p:nvSpPr>
          <p:spPr>
            <a:xfrm>
              <a:off x="4206506" y="5402629"/>
              <a:ext cx="119692" cy="20689"/>
            </a:xfrm>
            <a:custGeom>
              <a:avLst/>
              <a:gdLst>
                <a:gd name="connsiteX0" fmla="*/ 0 w 119692"/>
                <a:gd name="connsiteY0" fmla="*/ 0 h 20689"/>
                <a:gd name="connsiteX1" fmla="*/ 119693 w 119692"/>
                <a:gd name="connsiteY1" fmla="*/ 0 h 20689"/>
                <a:gd name="connsiteX2" fmla="*/ 119693 w 119692"/>
                <a:gd name="connsiteY2" fmla="*/ 20690 h 20689"/>
                <a:gd name="connsiteX3" fmla="*/ 0 w 119692"/>
                <a:gd name="connsiteY3" fmla="*/ 20690 h 20689"/>
              </a:gdLst>
              <a:ahLst/>
              <a:cxnLst>
                <a:cxn ang="0">
                  <a:pos x="connsiteX0" y="connsiteY0"/>
                </a:cxn>
                <a:cxn ang="0">
                  <a:pos x="connsiteX1" y="connsiteY1"/>
                </a:cxn>
                <a:cxn ang="0">
                  <a:pos x="connsiteX2" y="connsiteY2"/>
                </a:cxn>
                <a:cxn ang="0">
                  <a:pos x="connsiteX3" y="connsiteY3"/>
                </a:cxn>
              </a:cxnLst>
              <a:rect l="l" t="t" r="r" b="b"/>
              <a:pathLst>
                <a:path w="119692" h="20689">
                  <a:moveTo>
                    <a:pt x="0" y="0"/>
                  </a:moveTo>
                  <a:lnTo>
                    <a:pt x="119693" y="0"/>
                  </a:lnTo>
                  <a:lnTo>
                    <a:pt x="119693" y="20690"/>
                  </a:lnTo>
                  <a:lnTo>
                    <a:pt x="0" y="20690"/>
                  </a:lnTo>
                  <a:close/>
                </a:path>
              </a:pathLst>
            </a:custGeom>
            <a:grpFill/>
            <a:ln w="1532"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EFE6CA-54C6-5563-3F04-91E4760EB258}"/>
                </a:ext>
              </a:extLst>
            </p:cNvPr>
            <p:cNvSpPr/>
            <p:nvPr/>
          </p:nvSpPr>
          <p:spPr>
            <a:xfrm>
              <a:off x="4206506" y="5461785"/>
              <a:ext cx="119692" cy="20689"/>
            </a:xfrm>
            <a:custGeom>
              <a:avLst/>
              <a:gdLst>
                <a:gd name="connsiteX0" fmla="*/ 0 w 119692"/>
                <a:gd name="connsiteY0" fmla="*/ 0 h 20689"/>
                <a:gd name="connsiteX1" fmla="*/ 119693 w 119692"/>
                <a:gd name="connsiteY1" fmla="*/ 0 h 20689"/>
                <a:gd name="connsiteX2" fmla="*/ 119693 w 119692"/>
                <a:gd name="connsiteY2" fmla="*/ 20690 h 20689"/>
                <a:gd name="connsiteX3" fmla="*/ 0 w 119692"/>
                <a:gd name="connsiteY3" fmla="*/ 20690 h 20689"/>
              </a:gdLst>
              <a:ahLst/>
              <a:cxnLst>
                <a:cxn ang="0">
                  <a:pos x="connsiteX0" y="connsiteY0"/>
                </a:cxn>
                <a:cxn ang="0">
                  <a:pos x="connsiteX1" y="connsiteY1"/>
                </a:cxn>
                <a:cxn ang="0">
                  <a:pos x="connsiteX2" y="connsiteY2"/>
                </a:cxn>
                <a:cxn ang="0">
                  <a:pos x="connsiteX3" y="connsiteY3"/>
                </a:cxn>
              </a:cxnLst>
              <a:rect l="l" t="t" r="r" b="b"/>
              <a:pathLst>
                <a:path w="119692" h="20689">
                  <a:moveTo>
                    <a:pt x="0" y="0"/>
                  </a:moveTo>
                  <a:lnTo>
                    <a:pt x="119693" y="0"/>
                  </a:lnTo>
                  <a:lnTo>
                    <a:pt x="119693" y="20690"/>
                  </a:lnTo>
                  <a:lnTo>
                    <a:pt x="0" y="20690"/>
                  </a:lnTo>
                  <a:close/>
                </a:path>
              </a:pathLst>
            </a:custGeom>
            <a:grpFill/>
            <a:ln w="153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DE7182A-4816-D4E9-B875-F098FCEB175D}"/>
                </a:ext>
              </a:extLst>
            </p:cNvPr>
            <p:cNvSpPr/>
            <p:nvPr/>
          </p:nvSpPr>
          <p:spPr>
            <a:xfrm>
              <a:off x="4214475" y="5427150"/>
              <a:ext cx="103754" cy="29884"/>
            </a:xfrm>
            <a:custGeom>
              <a:avLst/>
              <a:gdLst>
                <a:gd name="connsiteX0" fmla="*/ 0 w 103754"/>
                <a:gd name="connsiteY0" fmla="*/ 0 h 29884"/>
                <a:gd name="connsiteX1" fmla="*/ 103754 w 103754"/>
                <a:gd name="connsiteY1" fmla="*/ 0 h 29884"/>
                <a:gd name="connsiteX2" fmla="*/ 103754 w 103754"/>
                <a:gd name="connsiteY2" fmla="*/ 29885 h 29884"/>
                <a:gd name="connsiteX3" fmla="*/ 0 w 103754"/>
                <a:gd name="connsiteY3" fmla="*/ 29885 h 29884"/>
              </a:gdLst>
              <a:ahLst/>
              <a:cxnLst>
                <a:cxn ang="0">
                  <a:pos x="connsiteX0" y="connsiteY0"/>
                </a:cxn>
                <a:cxn ang="0">
                  <a:pos x="connsiteX1" y="connsiteY1"/>
                </a:cxn>
                <a:cxn ang="0">
                  <a:pos x="connsiteX2" y="connsiteY2"/>
                </a:cxn>
                <a:cxn ang="0">
                  <a:pos x="connsiteX3" y="connsiteY3"/>
                </a:cxn>
              </a:cxnLst>
              <a:rect l="l" t="t" r="r" b="b"/>
              <a:pathLst>
                <a:path w="103754" h="29884">
                  <a:moveTo>
                    <a:pt x="0" y="0"/>
                  </a:moveTo>
                  <a:lnTo>
                    <a:pt x="103754" y="0"/>
                  </a:lnTo>
                  <a:lnTo>
                    <a:pt x="103754" y="29885"/>
                  </a:lnTo>
                  <a:lnTo>
                    <a:pt x="0" y="29885"/>
                  </a:lnTo>
                  <a:close/>
                </a:path>
              </a:pathLst>
            </a:custGeom>
            <a:grpFill/>
            <a:ln w="1532"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B0E38CF-363C-7D14-7720-6FB1243E2401}"/>
                </a:ext>
              </a:extLst>
            </p:cNvPr>
            <p:cNvSpPr/>
            <p:nvPr/>
          </p:nvSpPr>
          <p:spPr>
            <a:xfrm>
              <a:off x="4235318" y="5320330"/>
              <a:ext cx="62068" cy="78007"/>
            </a:xfrm>
            <a:custGeom>
              <a:avLst/>
              <a:gdLst>
                <a:gd name="connsiteX0" fmla="*/ 0 w 62068"/>
                <a:gd name="connsiteY0" fmla="*/ 0 h 78007"/>
                <a:gd name="connsiteX1" fmla="*/ 62069 w 62068"/>
                <a:gd name="connsiteY1" fmla="*/ 0 h 78007"/>
                <a:gd name="connsiteX2" fmla="*/ 62069 w 62068"/>
                <a:gd name="connsiteY2" fmla="*/ 78007 h 78007"/>
                <a:gd name="connsiteX3" fmla="*/ 0 w 62068"/>
                <a:gd name="connsiteY3" fmla="*/ 78007 h 78007"/>
              </a:gdLst>
              <a:ahLst/>
              <a:cxnLst>
                <a:cxn ang="0">
                  <a:pos x="connsiteX0" y="connsiteY0"/>
                </a:cxn>
                <a:cxn ang="0">
                  <a:pos x="connsiteX1" y="connsiteY1"/>
                </a:cxn>
                <a:cxn ang="0">
                  <a:pos x="connsiteX2" y="connsiteY2"/>
                </a:cxn>
                <a:cxn ang="0">
                  <a:pos x="connsiteX3" y="connsiteY3"/>
                </a:cxn>
              </a:cxnLst>
              <a:rect l="l" t="t" r="r" b="b"/>
              <a:pathLst>
                <a:path w="62068" h="78007">
                  <a:moveTo>
                    <a:pt x="0" y="0"/>
                  </a:moveTo>
                  <a:lnTo>
                    <a:pt x="62069" y="0"/>
                  </a:lnTo>
                  <a:lnTo>
                    <a:pt x="62069" y="78007"/>
                  </a:lnTo>
                  <a:lnTo>
                    <a:pt x="0" y="78007"/>
                  </a:lnTo>
                  <a:close/>
                </a:path>
              </a:pathLst>
            </a:custGeom>
            <a:grpFill/>
            <a:ln w="1532"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7B7744F-C779-58E3-C92D-4C2B80008479}"/>
                </a:ext>
              </a:extLst>
            </p:cNvPr>
            <p:cNvSpPr/>
            <p:nvPr/>
          </p:nvSpPr>
          <p:spPr>
            <a:xfrm>
              <a:off x="4216468" y="5294736"/>
              <a:ext cx="99769" cy="20689"/>
            </a:xfrm>
            <a:custGeom>
              <a:avLst/>
              <a:gdLst>
                <a:gd name="connsiteX0" fmla="*/ 0 w 99769"/>
                <a:gd name="connsiteY0" fmla="*/ 0 h 20689"/>
                <a:gd name="connsiteX1" fmla="*/ 99770 w 99769"/>
                <a:gd name="connsiteY1" fmla="*/ 0 h 20689"/>
                <a:gd name="connsiteX2" fmla="*/ 99770 w 99769"/>
                <a:gd name="connsiteY2" fmla="*/ 20690 h 20689"/>
                <a:gd name="connsiteX3" fmla="*/ 0 w 99769"/>
                <a:gd name="connsiteY3" fmla="*/ 20690 h 20689"/>
              </a:gdLst>
              <a:ahLst/>
              <a:cxnLst>
                <a:cxn ang="0">
                  <a:pos x="connsiteX0" y="connsiteY0"/>
                </a:cxn>
                <a:cxn ang="0">
                  <a:pos x="connsiteX1" y="connsiteY1"/>
                </a:cxn>
                <a:cxn ang="0">
                  <a:pos x="connsiteX2" y="connsiteY2"/>
                </a:cxn>
                <a:cxn ang="0">
                  <a:pos x="connsiteX3" y="connsiteY3"/>
                </a:cxn>
              </a:cxnLst>
              <a:rect l="l" t="t" r="r" b="b"/>
              <a:pathLst>
                <a:path w="99769" h="20689">
                  <a:moveTo>
                    <a:pt x="0" y="0"/>
                  </a:moveTo>
                  <a:lnTo>
                    <a:pt x="99770" y="0"/>
                  </a:lnTo>
                  <a:lnTo>
                    <a:pt x="99770" y="20690"/>
                  </a:lnTo>
                  <a:lnTo>
                    <a:pt x="0" y="20690"/>
                  </a:lnTo>
                  <a:close/>
                </a:path>
              </a:pathLst>
            </a:custGeom>
            <a:grpFill/>
            <a:ln w="153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0647AFF-8B9E-BE6E-8BFA-3A3AFE90BCFB}"/>
                </a:ext>
              </a:extLst>
            </p:cNvPr>
            <p:cNvSpPr/>
            <p:nvPr/>
          </p:nvSpPr>
          <p:spPr>
            <a:xfrm>
              <a:off x="4223211" y="5267763"/>
              <a:ext cx="86283" cy="20689"/>
            </a:xfrm>
            <a:custGeom>
              <a:avLst/>
              <a:gdLst>
                <a:gd name="connsiteX0" fmla="*/ 0 w 86283"/>
                <a:gd name="connsiteY0" fmla="*/ 0 h 20689"/>
                <a:gd name="connsiteX1" fmla="*/ 86283 w 86283"/>
                <a:gd name="connsiteY1" fmla="*/ 0 h 20689"/>
                <a:gd name="connsiteX2" fmla="*/ 86283 w 86283"/>
                <a:gd name="connsiteY2" fmla="*/ 20690 h 20689"/>
                <a:gd name="connsiteX3" fmla="*/ 0 w 86283"/>
                <a:gd name="connsiteY3" fmla="*/ 20690 h 20689"/>
              </a:gdLst>
              <a:ahLst/>
              <a:cxnLst>
                <a:cxn ang="0">
                  <a:pos x="connsiteX0" y="connsiteY0"/>
                </a:cxn>
                <a:cxn ang="0">
                  <a:pos x="connsiteX1" y="connsiteY1"/>
                </a:cxn>
                <a:cxn ang="0">
                  <a:pos x="connsiteX2" y="connsiteY2"/>
                </a:cxn>
                <a:cxn ang="0">
                  <a:pos x="connsiteX3" y="connsiteY3"/>
                </a:cxn>
              </a:cxnLst>
              <a:rect l="l" t="t" r="r" b="b"/>
              <a:pathLst>
                <a:path w="86283" h="20689">
                  <a:moveTo>
                    <a:pt x="0" y="0"/>
                  </a:moveTo>
                  <a:lnTo>
                    <a:pt x="86283" y="0"/>
                  </a:lnTo>
                  <a:lnTo>
                    <a:pt x="86283" y="20690"/>
                  </a:lnTo>
                  <a:lnTo>
                    <a:pt x="0" y="20690"/>
                  </a:lnTo>
                  <a:close/>
                </a:path>
              </a:pathLst>
            </a:custGeom>
            <a:grpFill/>
            <a:ln w="153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D4F1183-16C7-B509-C916-3A6A68119504}"/>
                </a:ext>
              </a:extLst>
            </p:cNvPr>
            <p:cNvSpPr/>
            <p:nvPr/>
          </p:nvSpPr>
          <p:spPr>
            <a:xfrm>
              <a:off x="4236544" y="5178722"/>
              <a:ext cx="59616" cy="81532"/>
            </a:xfrm>
            <a:custGeom>
              <a:avLst/>
              <a:gdLst>
                <a:gd name="connsiteX0" fmla="*/ 0 w 59616"/>
                <a:gd name="connsiteY0" fmla="*/ 0 h 81532"/>
                <a:gd name="connsiteX1" fmla="*/ 59617 w 59616"/>
                <a:gd name="connsiteY1" fmla="*/ 0 h 81532"/>
                <a:gd name="connsiteX2" fmla="*/ 59617 w 59616"/>
                <a:gd name="connsiteY2" fmla="*/ 81532 h 81532"/>
                <a:gd name="connsiteX3" fmla="*/ 0 w 59616"/>
                <a:gd name="connsiteY3" fmla="*/ 81532 h 81532"/>
              </a:gdLst>
              <a:ahLst/>
              <a:cxnLst>
                <a:cxn ang="0">
                  <a:pos x="connsiteX0" y="connsiteY0"/>
                </a:cxn>
                <a:cxn ang="0">
                  <a:pos x="connsiteX1" y="connsiteY1"/>
                </a:cxn>
                <a:cxn ang="0">
                  <a:pos x="connsiteX2" y="connsiteY2"/>
                </a:cxn>
                <a:cxn ang="0">
                  <a:pos x="connsiteX3" y="connsiteY3"/>
                </a:cxn>
              </a:cxnLst>
              <a:rect l="l" t="t" r="r" b="b"/>
              <a:pathLst>
                <a:path w="59616" h="81532">
                  <a:moveTo>
                    <a:pt x="0" y="0"/>
                  </a:moveTo>
                  <a:lnTo>
                    <a:pt x="59617" y="0"/>
                  </a:lnTo>
                  <a:lnTo>
                    <a:pt x="59617" y="81532"/>
                  </a:lnTo>
                  <a:lnTo>
                    <a:pt x="0" y="81532"/>
                  </a:lnTo>
                  <a:close/>
                </a:path>
              </a:pathLst>
            </a:custGeom>
            <a:grpFill/>
            <a:ln w="153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1EDE7CD-24BD-F4FD-3923-37AF663BC6C3}"/>
                </a:ext>
              </a:extLst>
            </p:cNvPr>
            <p:cNvSpPr/>
            <p:nvPr/>
          </p:nvSpPr>
          <p:spPr>
            <a:xfrm>
              <a:off x="4252329" y="5146691"/>
              <a:ext cx="28199" cy="26973"/>
            </a:xfrm>
            <a:custGeom>
              <a:avLst/>
              <a:gdLst>
                <a:gd name="connsiteX0" fmla="*/ 0 w 28199"/>
                <a:gd name="connsiteY0" fmla="*/ 12567 h 26973"/>
                <a:gd name="connsiteX1" fmla="*/ 14406 w 28199"/>
                <a:gd name="connsiteY1" fmla="*/ 0 h 26973"/>
                <a:gd name="connsiteX2" fmla="*/ 28199 w 28199"/>
                <a:gd name="connsiteY2" fmla="*/ 12567 h 26973"/>
                <a:gd name="connsiteX3" fmla="*/ 28046 w 28199"/>
                <a:gd name="connsiteY3" fmla="*/ 26973 h 26973"/>
                <a:gd name="connsiteX4" fmla="*/ 0 w 28199"/>
                <a:gd name="connsiteY4" fmla="*/ 26973 h 2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9" h="26973">
                  <a:moveTo>
                    <a:pt x="0" y="12567"/>
                  </a:moveTo>
                  <a:lnTo>
                    <a:pt x="14406" y="0"/>
                  </a:lnTo>
                  <a:lnTo>
                    <a:pt x="28199" y="12567"/>
                  </a:lnTo>
                  <a:lnTo>
                    <a:pt x="28046" y="26973"/>
                  </a:lnTo>
                  <a:lnTo>
                    <a:pt x="0" y="26973"/>
                  </a:lnTo>
                  <a:close/>
                </a:path>
              </a:pathLst>
            </a:custGeom>
            <a:grpFill/>
            <a:ln w="153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10B813-1DC0-8F54-62DB-6281246184C8}"/>
                </a:ext>
              </a:extLst>
            </p:cNvPr>
            <p:cNvSpPr/>
            <p:nvPr/>
          </p:nvSpPr>
          <p:spPr>
            <a:xfrm>
              <a:off x="4052790" y="5491824"/>
              <a:ext cx="424825" cy="88428"/>
            </a:xfrm>
            <a:custGeom>
              <a:avLst/>
              <a:gdLst>
                <a:gd name="connsiteX0" fmla="*/ 212413 w 424825"/>
                <a:gd name="connsiteY0" fmla="*/ 0 h 88428"/>
                <a:gd name="connsiteX1" fmla="*/ 424826 w 424825"/>
                <a:gd name="connsiteY1" fmla="*/ 88429 h 88428"/>
                <a:gd name="connsiteX2" fmla="*/ 212413 w 424825"/>
                <a:gd name="connsiteY2" fmla="*/ 15785 h 88428"/>
                <a:gd name="connsiteX3" fmla="*/ 27126 w 424825"/>
                <a:gd name="connsiteY3" fmla="*/ 88429 h 88428"/>
                <a:gd name="connsiteX4" fmla="*/ 0 w 424825"/>
                <a:gd name="connsiteY4" fmla="*/ 88429 h 88428"/>
                <a:gd name="connsiteX5" fmla="*/ 212413 w 424825"/>
                <a:gd name="connsiteY5" fmla="*/ 0 h 8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825" h="88428">
                  <a:moveTo>
                    <a:pt x="212413" y="0"/>
                  </a:moveTo>
                  <a:cubicBezTo>
                    <a:pt x="306666" y="0"/>
                    <a:pt x="387738" y="36168"/>
                    <a:pt x="424826" y="88429"/>
                  </a:cubicBezTo>
                  <a:cubicBezTo>
                    <a:pt x="368274" y="88429"/>
                    <a:pt x="349577" y="15785"/>
                    <a:pt x="212413" y="15785"/>
                  </a:cubicBezTo>
                  <a:cubicBezTo>
                    <a:pt x="132107" y="15785"/>
                    <a:pt x="62222" y="45211"/>
                    <a:pt x="27126" y="88429"/>
                  </a:cubicBezTo>
                  <a:lnTo>
                    <a:pt x="0" y="88429"/>
                  </a:lnTo>
                  <a:cubicBezTo>
                    <a:pt x="37088" y="36322"/>
                    <a:pt x="118314" y="0"/>
                    <a:pt x="212413" y="0"/>
                  </a:cubicBezTo>
                  <a:close/>
                </a:path>
              </a:pathLst>
            </a:custGeom>
            <a:grpFill/>
            <a:ln w="153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A616920-A558-3445-4485-8E4DE5DFBCDD}"/>
                </a:ext>
              </a:extLst>
            </p:cNvPr>
            <p:cNvSpPr/>
            <p:nvPr/>
          </p:nvSpPr>
          <p:spPr>
            <a:xfrm>
              <a:off x="3848040" y="5586842"/>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grpFill/>
            <a:ln w="153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FD60E3-50A3-9D87-D3AD-7CFE85B85F45}"/>
                </a:ext>
              </a:extLst>
            </p:cNvPr>
            <p:cNvSpPr/>
            <p:nvPr/>
          </p:nvSpPr>
          <p:spPr>
            <a:xfrm>
              <a:off x="4340912" y="5586536"/>
              <a:ext cx="343446" cy="18084"/>
            </a:xfrm>
            <a:custGeom>
              <a:avLst/>
              <a:gdLst>
                <a:gd name="connsiteX0" fmla="*/ 0 w 343446"/>
                <a:gd name="connsiteY0" fmla="*/ 0 h 18084"/>
                <a:gd name="connsiteX1" fmla="*/ 343447 w 343446"/>
                <a:gd name="connsiteY1" fmla="*/ 0 h 18084"/>
                <a:gd name="connsiteX2" fmla="*/ 343447 w 343446"/>
                <a:gd name="connsiteY2" fmla="*/ 18084 h 18084"/>
                <a:gd name="connsiteX3" fmla="*/ 0 w 343446"/>
                <a:gd name="connsiteY3" fmla="*/ 18084 h 18084"/>
              </a:gdLst>
              <a:ahLst/>
              <a:cxnLst>
                <a:cxn ang="0">
                  <a:pos x="connsiteX0" y="connsiteY0"/>
                </a:cxn>
                <a:cxn ang="0">
                  <a:pos x="connsiteX1" y="connsiteY1"/>
                </a:cxn>
                <a:cxn ang="0">
                  <a:pos x="connsiteX2" y="connsiteY2"/>
                </a:cxn>
                <a:cxn ang="0">
                  <a:pos x="connsiteX3" y="connsiteY3"/>
                </a:cxn>
              </a:cxnLst>
              <a:rect l="l" t="t" r="r" b="b"/>
              <a:pathLst>
                <a:path w="343446" h="18084">
                  <a:moveTo>
                    <a:pt x="0" y="0"/>
                  </a:moveTo>
                  <a:lnTo>
                    <a:pt x="343447" y="0"/>
                  </a:lnTo>
                  <a:lnTo>
                    <a:pt x="343447" y="18084"/>
                  </a:lnTo>
                  <a:lnTo>
                    <a:pt x="0" y="18084"/>
                  </a:lnTo>
                  <a:close/>
                </a:path>
              </a:pathLst>
            </a:custGeom>
            <a:grpFill/>
            <a:ln w="153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CAC0CD3-E04B-5EA2-FCDA-145BEB90729F}"/>
                </a:ext>
              </a:extLst>
            </p:cNvPr>
            <p:cNvSpPr/>
            <p:nvPr/>
          </p:nvSpPr>
          <p:spPr>
            <a:xfrm>
              <a:off x="4166353" y="5515119"/>
              <a:ext cx="200765" cy="64980"/>
            </a:xfrm>
            <a:custGeom>
              <a:avLst/>
              <a:gdLst>
                <a:gd name="connsiteX0" fmla="*/ 100383 w 200765"/>
                <a:gd name="connsiteY0" fmla="*/ 0 h 64980"/>
                <a:gd name="connsiteX1" fmla="*/ 200765 w 200765"/>
                <a:gd name="connsiteY1" fmla="*/ 64981 h 64980"/>
                <a:gd name="connsiteX2" fmla="*/ 179310 w 200765"/>
                <a:gd name="connsiteY2" fmla="*/ 64981 h 64980"/>
                <a:gd name="connsiteX3" fmla="*/ 100383 w 200765"/>
                <a:gd name="connsiteY3" fmla="*/ 17624 h 64980"/>
                <a:gd name="connsiteX4" fmla="*/ 21456 w 200765"/>
                <a:gd name="connsiteY4" fmla="*/ 64981 h 64980"/>
                <a:gd name="connsiteX5" fmla="*/ 0 w 200765"/>
                <a:gd name="connsiteY5" fmla="*/ 64981 h 64980"/>
                <a:gd name="connsiteX6" fmla="*/ 100383 w 200765"/>
                <a:gd name="connsiteY6" fmla="*/ 0 h 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65" h="64980">
                  <a:moveTo>
                    <a:pt x="100383" y="0"/>
                  </a:moveTo>
                  <a:cubicBezTo>
                    <a:pt x="147892" y="0"/>
                    <a:pt x="187892" y="27433"/>
                    <a:pt x="200765" y="64981"/>
                  </a:cubicBezTo>
                  <a:lnTo>
                    <a:pt x="179310" y="64981"/>
                  </a:lnTo>
                  <a:cubicBezTo>
                    <a:pt x="167202" y="37241"/>
                    <a:pt x="136551" y="17624"/>
                    <a:pt x="100383" y="17624"/>
                  </a:cubicBezTo>
                  <a:cubicBezTo>
                    <a:pt x="64368" y="17624"/>
                    <a:pt x="33563" y="37241"/>
                    <a:pt x="21456" y="64981"/>
                  </a:cubicBezTo>
                  <a:lnTo>
                    <a:pt x="0" y="64981"/>
                  </a:lnTo>
                  <a:cubicBezTo>
                    <a:pt x="12873" y="27433"/>
                    <a:pt x="52873" y="0"/>
                    <a:pt x="100383" y="0"/>
                  </a:cubicBezTo>
                  <a:close/>
                </a:path>
              </a:pathLst>
            </a:custGeom>
            <a:grpFill/>
            <a:ln w="153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106881D-E086-6D1F-2A3B-B7F2C09A175C}"/>
                </a:ext>
              </a:extLst>
            </p:cNvPr>
            <p:cNvSpPr/>
            <p:nvPr/>
          </p:nvSpPr>
          <p:spPr>
            <a:xfrm>
              <a:off x="4167119"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71B363-C698-9E4E-C3A6-2FEF2B9632C9}"/>
                </a:ext>
              </a:extLst>
            </p:cNvPr>
            <p:cNvSpPr/>
            <p:nvPr/>
          </p:nvSpPr>
          <p:spPr>
            <a:xfrm>
              <a:off x="4348421"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3E0BDC7-97FA-9904-F848-32E04BB75295}"/>
                </a:ext>
              </a:extLst>
            </p:cNvPr>
            <p:cNvSpPr/>
            <p:nvPr/>
          </p:nvSpPr>
          <p:spPr>
            <a:xfrm>
              <a:off x="4229584" y="5566306"/>
              <a:ext cx="75619" cy="82298"/>
            </a:xfrm>
            <a:custGeom>
              <a:avLst/>
              <a:gdLst>
                <a:gd name="connsiteX0" fmla="*/ 36846 w 75619"/>
                <a:gd name="connsiteY0" fmla="*/ 0 h 82298"/>
                <a:gd name="connsiteX1" fmla="*/ 15390 w 75619"/>
                <a:gd name="connsiteY1" fmla="*/ 25900 h 82298"/>
                <a:gd name="connsiteX2" fmla="*/ 677 w 75619"/>
                <a:gd name="connsiteY2" fmla="*/ 55479 h 82298"/>
                <a:gd name="connsiteX3" fmla="*/ 12938 w 75619"/>
                <a:gd name="connsiteY3" fmla="*/ 82298 h 82298"/>
                <a:gd name="connsiteX4" fmla="*/ 63666 w 75619"/>
                <a:gd name="connsiteY4" fmla="*/ 82298 h 82298"/>
                <a:gd name="connsiteX5" fmla="*/ 75619 w 75619"/>
                <a:gd name="connsiteY5" fmla="*/ 53180 h 82298"/>
                <a:gd name="connsiteX6" fmla="*/ 56769 w 75619"/>
                <a:gd name="connsiteY6" fmla="*/ 24981 h 82298"/>
                <a:gd name="connsiteX7" fmla="*/ 36846 w 75619"/>
                <a:gd name="connsiteY7" fmla="*/ 0 h 8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19" h="82298">
                  <a:moveTo>
                    <a:pt x="36846" y="0"/>
                  </a:moveTo>
                  <a:cubicBezTo>
                    <a:pt x="36846" y="0"/>
                    <a:pt x="22593" y="22375"/>
                    <a:pt x="15390" y="25900"/>
                  </a:cubicBezTo>
                  <a:cubicBezTo>
                    <a:pt x="8187" y="29272"/>
                    <a:pt x="-2848" y="40306"/>
                    <a:pt x="677" y="55479"/>
                  </a:cubicBezTo>
                  <a:cubicBezTo>
                    <a:pt x="4202" y="70651"/>
                    <a:pt x="12938" y="82298"/>
                    <a:pt x="12938" y="82298"/>
                  </a:cubicBezTo>
                  <a:lnTo>
                    <a:pt x="63666" y="82298"/>
                  </a:lnTo>
                  <a:cubicBezTo>
                    <a:pt x="63666" y="82298"/>
                    <a:pt x="75619" y="64981"/>
                    <a:pt x="75619" y="53180"/>
                  </a:cubicBezTo>
                  <a:cubicBezTo>
                    <a:pt x="75619" y="41532"/>
                    <a:pt x="72707" y="35555"/>
                    <a:pt x="56769" y="24981"/>
                  </a:cubicBezTo>
                  <a:cubicBezTo>
                    <a:pt x="40984" y="14253"/>
                    <a:pt x="36846" y="0"/>
                    <a:pt x="36846" y="0"/>
                  </a:cubicBezTo>
                  <a:close/>
                </a:path>
              </a:pathLst>
            </a:custGeom>
            <a:grpFill/>
            <a:ln w="153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7EF3070-A93C-DD8B-A620-585DC50D27DE}"/>
                </a:ext>
              </a:extLst>
            </p:cNvPr>
            <p:cNvSpPr/>
            <p:nvPr/>
          </p:nvSpPr>
          <p:spPr>
            <a:xfrm>
              <a:off x="3848040" y="5668834"/>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grpFill/>
            <a:ln w="153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66408D-DA04-993F-2DBD-C4668BCAB775}"/>
                </a:ext>
              </a:extLst>
            </p:cNvPr>
            <p:cNvSpPr/>
            <p:nvPr/>
          </p:nvSpPr>
          <p:spPr>
            <a:xfrm>
              <a:off x="4341371" y="5668834"/>
              <a:ext cx="343446" cy="17317"/>
            </a:xfrm>
            <a:custGeom>
              <a:avLst/>
              <a:gdLst>
                <a:gd name="connsiteX0" fmla="*/ 0 w 343446"/>
                <a:gd name="connsiteY0" fmla="*/ 0 h 17317"/>
                <a:gd name="connsiteX1" fmla="*/ 343447 w 343446"/>
                <a:gd name="connsiteY1" fmla="*/ 0 h 17317"/>
                <a:gd name="connsiteX2" fmla="*/ 343447 w 343446"/>
                <a:gd name="connsiteY2" fmla="*/ 17318 h 17317"/>
                <a:gd name="connsiteX3" fmla="*/ 0 w 343446"/>
                <a:gd name="connsiteY3" fmla="*/ 17318 h 17317"/>
              </a:gdLst>
              <a:ahLst/>
              <a:cxnLst>
                <a:cxn ang="0">
                  <a:pos x="connsiteX0" y="connsiteY0"/>
                </a:cxn>
                <a:cxn ang="0">
                  <a:pos x="connsiteX1" y="connsiteY1"/>
                </a:cxn>
                <a:cxn ang="0">
                  <a:pos x="connsiteX2" y="connsiteY2"/>
                </a:cxn>
                <a:cxn ang="0">
                  <a:pos x="connsiteX3" y="connsiteY3"/>
                </a:cxn>
              </a:cxnLst>
              <a:rect l="l" t="t" r="r" b="b"/>
              <a:pathLst>
                <a:path w="343446" h="17317">
                  <a:moveTo>
                    <a:pt x="0" y="0"/>
                  </a:moveTo>
                  <a:lnTo>
                    <a:pt x="343447" y="0"/>
                  </a:lnTo>
                  <a:lnTo>
                    <a:pt x="343447" y="17318"/>
                  </a:lnTo>
                  <a:lnTo>
                    <a:pt x="0" y="17318"/>
                  </a:lnTo>
                  <a:close/>
                </a:path>
              </a:pathLst>
            </a:custGeom>
            <a:grpFill/>
            <a:ln w="153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8E07EC0-26AA-4B26-602C-C56C7E29DB23}"/>
                </a:ext>
              </a:extLst>
            </p:cNvPr>
            <p:cNvSpPr/>
            <p:nvPr/>
          </p:nvSpPr>
          <p:spPr>
            <a:xfrm>
              <a:off x="4533248"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C953D10-C359-2400-9C6B-D46A40E1C43B}"/>
                </a:ext>
              </a:extLst>
            </p:cNvPr>
            <p:cNvSpPr/>
            <p:nvPr/>
          </p:nvSpPr>
          <p:spPr>
            <a:xfrm>
              <a:off x="4651408"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9BB21A4-E884-DF91-9382-94E244F7E512}"/>
                </a:ext>
              </a:extLst>
            </p:cNvPr>
            <p:cNvSpPr/>
            <p:nvPr/>
          </p:nvSpPr>
          <p:spPr>
            <a:xfrm>
              <a:off x="4651408" y="5563854"/>
              <a:ext cx="21609" cy="15172"/>
            </a:xfrm>
            <a:custGeom>
              <a:avLst/>
              <a:gdLst>
                <a:gd name="connsiteX0" fmla="*/ 0 w 21609"/>
                <a:gd name="connsiteY0" fmla="*/ 0 h 15172"/>
                <a:gd name="connsiteX1" fmla="*/ 21609 w 21609"/>
                <a:gd name="connsiteY1" fmla="*/ 0 h 15172"/>
                <a:gd name="connsiteX2" fmla="*/ 21609 w 21609"/>
                <a:gd name="connsiteY2" fmla="*/ 15172 h 15172"/>
                <a:gd name="connsiteX3" fmla="*/ 0 w 21609"/>
                <a:gd name="connsiteY3" fmla="*/ 15172 h 15172"/>
              </a:gdLst>
              <a:ahLst/>
              <a:cxnLst>
                <a:cxn ang="0">
                  <a:pos x="connsiteX0" y="connsiteY0"/>
                </a:cxn>
                <a:cxn ang="0">
                  <a:pos x="connsiteX1" y="connsiteY1"/>
                </a:cxn>
                <a:cxn ang="0">
                  <a:pos x="connsiteX2" y="connsiteY2"/>
                </a:cxn>
                <a:cxn ang="0">
                  <a:pos x="connsiteX3" y="connsiteY3"/>
                </a:cxn>
              </a:cxnLst>
              <a:rect l="l" t="t" r="r" b="b"/>
              <a:pathLst>
                <a:path w="21609" h="15172">
                  <a:moveTo>
                    <a:pt x="0" y="0"/>
                  </a:moveTo>
                  <a:lnTo>
                    <a:pt x="21609" y="0"/>
                  </a:lnTo>
                  <a:lnTo>
                    <a:pt x="21609" y="15172"/>
                  </a:lnTo>
                  <a:lnTo>
                    <a:pt x="0" y="15172"/>
                  </a:lnTo>
                  <a:close/>
                </a:path>
              </a:pathLst>
            </a:custGeom>
            <a:grpFill/>
            <a:ln w="153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8E4EE5A-1733-381D-401D-36DF9C6E7389}"/>
                </a:ext>
              </a:extLst>
            </p:cNvPr>
            <p:cNvSpPr/>
            <p:nvPr/>
          </p:nvSpPr>
          <p:spPr>
            <a:xfrm>
              <a:off x="3858462" y="5563854"/>
              <a:ext cx="21609" cy="15172"/>
            </a:xfrm>
            <a:custGeom>
              <a:avLst/>
              <a:gdLst>
                <a:gd name="connsiteX0" fmla="*/ 0 w 21609"/>
                <a:gd name="connsiteY0" fmla="*/ 0 h 15172"/>
                <a:gd name="connsiteX1" fmla="*/ 21609 w 21609"/>
                <a:gd name="connsiteY1" fmla="*/ 0 h 15172"/>
                <a:gd name="connsiteX2" fmla="*/ 21609 w 21609"/>
                <a:gd name="connsiteY2" fmla="*/ 15172 h 15172"/>
                <a:gd name="connsiteX3" fmla="*/ 0 w 21609"/>
                <a:gd name="connsiteY3" fmla="*/ 15172 h 15172"/>
              </a:gdLst>
              <a:ahLst/>
              <a:cxnLst>
                <a:cxn ang="0">
                  <a:pos x="connsiteX0" y="connsiteY0"/>
                </a:cxn>
                <a:cxn ang="0">
                  <a:pos x="connsiteX1" y="connsiteY1"/>
                </a:cxn>
                <a:cxn ang="0">
                  <a:pos x="connsiteX2" y="connsiteY2"/>
                </a:cxn>
                <a:cxn ang="0">
                  <a:pos x="connsiteX3" y="connsiteY3"/>
                </a:cxn>
              </a:cxnLst>
              <a:rect l="l" t="t" r="r" b="b"/>
              <a:pathLst>
                <a:path w="21609" h="15172">
                  <a:moveTo>
                    <a:pt x="0" y="0"/>
                  </a:moveTo>
                  <a:lnTo>
                    <a:pt x="21609" y="0"/>
                  </a:lnTo>
                  <a:lnTo>
                    <a:pt x="21609" y="15172"/>
                  </a:lnTo>
                  <a:lnTo>
                    <a:pt x="0" y="15172"/>
                  </a:lnTo>
                  <a:close/>
                </a:path>
              </a:pathLst>
            </a:custGeom>
            <a:grpFill/>
            <a:ln w="153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B97AD48-F09F-47F8-B415-41921B240879}"/>
                </a:ext>
              </a:extLst>
            </p:cNvPr>
            <p:cNvSpPr/>
            <p:nvPr/>
          </p:nvSpPr>
          <p:spPr>
            <a:xfrm>
              <a:off x="3985971"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C589D98-BBF1-28FA-46B2-E54347EBF5A4}"/>
                </a:ext>
              </a:extLst>
            </p:cNvPr>
            <p:cNvSpPr/>
            <p:nvPr/>
          </p:nvSpPr>
          <p:spPr>
            <a:xfrm>
              <a:off x="3857849" y="5610290"/>
              <a:ext cx="21609" cy="53179"/>
            </a:xfrm>
            <a:custGeom>
              <a:avLst/>
              <a:gdLst>
                <a:gd name="connsiteX0" fmla="*/ 0 w 21609"/>
                <a:gd name="connsiteY0" fmla="*/ 0 h 53179"/>
                <a:gd name="connsiteX1" fmla="*/ 21609 w 21609"/>
                <a:gd name="connsiteY1" fmla="*/ 0 h 53179"/>
                <a:gd name="connsiteX2" fmla="*/ 21609 w 21609"/>
                <a:gd name="connsiteY2" fmla="*/ 53180 h 53179"/>
                <a:gd name="connsiteX3" fmla="*/ 0 w 21609"/>
                <a:gd name="connsiteY3" fmla="*/ 53180 h 53179"/>
              </a:gdLst>
              <a:ahLst/>
              <a:cxnLst>
                <a:cxn ang="0">
                  <a:pos x="connsiteX0" y="connsiteY0"/>
                </a:cxn>
                <a:cxn ang="0">
                  <a:pos x="connsiteX1" y="connsiteY1"/>
                </a:cxn>
                <a:cxn ang="0">
                  <a:pos x="connsiteX2" y="connsiteY2"/>
                </a:cxn>
                <a:cxn ang="0">
                  <a:pos x="connsiteX3" y="connsiteY3"/>
                </a:cxn>
              </a:cxnLst>
              <a:rect l="l" t="t" r="r" b="b"/>
              <a:pathLst>
                <a:path w="21609" h="53179">
                  <a:moveTo>
                    <a:pt x="0" y="0"/>
                  </a:moveTo>
                  <a:lnTo>
                    <a:pt x="21609" y="0"/>
                  </a:lnTo>
                  <a:lnTo>
                    <a:pt x="21609" y="53180"/>
                  </a:lnTo>
                  <a:lnTo>
                    <a:pt x="0" y="53180"/>
                  </a:lnTo>
                  <a:close/>
                </a:path>
              </a:pathLst>
            </a:custGeom>
            <a:grpFill/>
            <a:ln w="153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BF3E9BC-2E1B-C9C8-2369-BD44EE41C4D6}"/>
                </a:ext>
              </a:extLst>
            </p:cNvPr>
            <p:cNvSpPr/>
            <p:nvPr/>
          </p:nvSpPr>
          <p:spPr>
            <a:xfrm>
              <a:off x="3819381" y="5697340"/>
              <a:ext cx="43524" cy="90114"/>
            </a:xfrm>
            <a:custGeom>
              <a:avLst/>
              <a:gdLst>
                <a:gd name="connsiteX0" fmla="*/ 22529 w 43524"/>
                <a:gd name="connsiteY0" fmla="*/ 0 h 90114"/>
                <a:gd name="connsiteX1" fmla="*/ 43525 w 43524"/>
                <a:gd name="connsiteY1" fmla="*/ 4291 h 90114"/>
                <a:gd name="connsiteX2" fmla="*/ 20996 w 43524"/>
                <a:gd name="connsiteY2" fmla="*/ 90115 h 90114"/>
                <a:gd name="connsiteX3" fmla="*/ 0 w 43524"/>
                <a:gd name="connsiteY3" fmla="*/ 85977 h 90114"/>
              </a:gdLst>
              <a:ahLst/>
              <a:cxnLst>
                <a:cxn ang="0">
                  <a:pos x="connsiteX0" y="connsiteY0"/>
                </a:cxn>
                <a:cxn ang="0">
                  <a:pos x="connsiteX1" y="connsiteY1"/>
                </a:cxn>
                <a:cxn ang="0">
                  <a:pos x="connsiteX2" y="connsiteY2"/>
                </a:cxn>
                <a:cxn ang="0">
                  <a:pos x="connsiteX3" y="connsiteY3"/>
                </a:cxn>
              </a:cxnLst>
              <a:rect l="l" t="t" r="r" b="b"/>
              <a:pathLst>
                <a:path w="43524" h="90114">
                  <a:moveTo>
                    <a:pt x="22529" y="0"/>
                  </a:moveTo>
                  <a:lnTo>
                    <a:pt x="43525" y="4291"/>
                  </a:lnTo>
                  <a:lnTo>
                    <a:pt x="20996" y="90115"/>
                  </a:lnTo>
                  <a:lnTo>
                    <a:pt x="0" y="85977"/>
                  </a:lnTo>
                  <a:close/>
                </a:path>
              </a:pathLst>
            </a:custGeom>
            <a:grpFill/>
            <a:ln w="153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0C46F81-C5F9-E0F3-7343-1B211A14136C}"/>
                </a:ext>
              </a:extLst>
            </p:cNvPr>
            <p:cNvSpPr/>
            <p:nvPr/>
          </p:nvSpPr>
          <p:spPr>
            <a:xfrm>
              <a:off x="4137847" y="5676497"/>
              <a:ext cx="95785" cy="65287"/>
            </a:xfrm>
            <a:custGeom>
              <a:avLst/>
              <a:gdLst>
                <a:gd name="connsiteX0" fmla="*/ 83525 w 95785"/>
                <a:gd name="connsiteY0" fmla="*/ 0 h 65287"/>
                <a:gd name="connsiteX1" fmla="*/ 95785 w 95785"/>
                <a:gd name="connsiteY1" fmla="*/ 15326 h 65287"/>
                <a:gd name="connsiteX2" fmla="*/ 12107 w 95785"/>
                <a:gd name="connsiteY2" fmla="*/ 65287 h 65287"/>
                <a:gd name="connsiteX3" fmla="*/ 0 w 95785"/>
                <a:gd name="connsiteY3" fmla="*/ 49961 h 65287"/>
              </a:gdLst>
              <a:ahLst/>
              <a:cxnLst>
                <a:cxn ang="0">
                  <a:pos x="connsiteX0" y="connsiteY0"/>
                </a:cxn>
                <a:cxn ang="0">
                  <a:pos x="connsiteX1" y="connsiteY1"/>
                </a:cxn>
                <a:cxn ang="0">
                  <a:pos x="connsiteX2" y="connsiteY2"/>
                </a:cxn>
                <a:cxn ang="0">
                  <a:pos x="connsiteX3" y="connsiteY3"/>
                </a:cxn>
              </a:cxnLst>
              <a:rect l="l" t="t" r="r" b="b"/>
              <a:pathLst>
                <a:path w="95785" h="65287">
                  <a:moveTo>
                    <a:pt x="83525" y="0"/>
                  </a:moveTo>
                  <a:lnTo>
                    <a:pt x="95785" y="15326"/>
                  </a:lnTo>
                  <a:lnTo>
                    <a:pt x="12107" y="65287"/>
                  </a:lnTo>
                  <a:lnTo>
                    <a:pt x="0" y="49961"/>
                  </a:lnTo>
                  <a:close/>
                </a:path>
              </a:pathLst>
            </a:custGeom>
            <a:grpFill/>
            <a:ln w="153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B3738F6-C029-C9D5-7694-69A1C83732F9}"/>
                </a:ext>
              </a:extLst>
            </p:cNvPr>
            <p:cNvSpPr/>
            <p:nvPr/>
          </p:nvSpPr>
          <p:spPr>
            <a:xfrm>
              <a:off x="4303057" y="5676497"/>
              <a:ext cx="95938" cy="65287"/>
            </a:xfrm>
            <a:custGeom>
              <a:avLst/>
              <a:gdLst>
                <a:gd name="connsiteX0" fmla="*/ 12260 w 95938"/>
                <a:gd name="connsiteY0" fmla="*/ 0 h 65287"/>
                <a:gd name="connsiteX1" fmla="*/ 0 w 95938"/>
                <a:gd name="connsiteY1" fmla="*/ 15326 h 65287"/>
                <a:gd name="connsiteX2" fmla="*/ 83678 w 95938"/>
                <a:gd name="connsiteY2" fmla="*/ 65287 h 65287"/>
                <a:gd name="connsiteX3" fmla="*/ 95938 w 95938"/>
                <a:gd name="connsiteY3" fmla="*/ 49961 h 65287"/>
              </a:gdLst>
              <a:ahLst/>
              <a:cxnLst>
                <a:cxn ang="0">
                  <a:pos x="connsiteX0" y="connsiteY0"/>
                </a:cxn>
                <a:cxn ang="0">
                  <a:pos x="connsiteX1" y="connsiteY1"/>
                </a:cxn>
                <a:cxn ang="0">
                  <a:pos x="connsiteX2" y="connsiteY2"/>
                </a:cxn>
                <a:cxn ang="0">
                  <a:pos x="connsiteX3" y="connsiteY3"/>
                </a:cxn>
              </a:cxnLst>
              <a:rect l="l" t="t" r="r" b="b"/>
              <a:pathLst>
                <a:path w="95938" h="65287">
                  <a:moveTo>
                    <a:pt x="12260" y="0"/>
                  </a:moveTo>
                  <a:lnTo>
                    <a:pt x="0" y="15326"/>
                  </a:lnTo>
                  <a:lnTo>
                    <a:pt x="83678" y="65287"/>
                  </a:lnTo>
                  <a:lnTo>
                    <a:pt x="95938" y="49961"/>
                  </a:lnTo>
                  <a:close/>
                </a:path>
              </a:pathLst>
            </a:custGeom>
            <a:grpFill/>
            <a:ln w="153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04FDCEF-509C-3097-8523-2820A16754C7}"/>
                </a:ext>
              </a:extLst>
            </p:cNvPr>
            <p:cNvSpPr/>
            <p:nvPr/>
          </p:nvSpPr>
          <p:spPr>
            <a:xfrm>
              <a:off x="4223058" y="5675884"/>
              <a:ext cx="91953" cy="17317"/>
            </a:xfrm>
            <a:custGeom>
              <a:avLst/>
              <a:gdLst>
                <a:gd name="connsiteX0" fmla="*/ 0 w 91953"/>
                <a:gd name="connsiteY0" fmla="*/ 0 h 17317"/>
                <a:gd name="connsiteX1" fmla="*/ 91954 w 91953"/>
                <a:gd name="connsiteY1" fmla="*/ 0 h 17317"/>
                <a:gd name="connsiteX2" fmla="*/ 91954 w 91953"/>
                <a:gd name="connsiteY2" fmla="*/ 17318 h 17317"/>
                <a:gd name="connsiteX3" fmla="*/ 0 w 9195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91953" h="17317">
                  <a:moveTo>
                    <a:pt x="0" y="0"/>
                  </a:moveTo>
                  <a:lnTo>
                    <a:pt x="91954" y="0"/>
                  </a:lnTo>
                  <a:lnTo>
                    <a:pt x="91954" y="17318"/>
                  </a:lnTo>
                  <a:lnTo>
                    <a:pt x="0" y="17318"/>
                  </a:lnTo>
                  <a:close/>
                </a:path>
              </a:pathLst>
            </a:custGeom>
            <a:grpFill/>
            <a:ln w="153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596AC9D-265F-D59C-042B-815CED47A4FA}"/>
                </a:ext>
              </a:extLst>
            </p:cNvPr>
            <p:cNvSpPr/>
            <p:nvPr/>
          </p:nvSpPr>
          <p:spPr>
            <a:xfrm>
              <a:off x="4385969" y="5725386"/>
              <a:ext cx="177623" cy="17317"/>
            </a:xfrm>
            <a:custGeom>
              <a:avLst/>
              <a:gdLst>
                <a:gd name="connsiteX0" fmla="*/ 0 w 177623"/>
                <a:gd name="connsiteY0" fmla="*/ 0 h 17317"/>
                <a:gd name="connsiteX1" fmla="*/ 177624 w 177623"/>
                <a:gd name="connsiteY1" fmla="*/ 0 h 17317"/>
                <a:gd name="connsiteX2" fmla="*/ 177624 w 177623"/>
                <a:gd name="connsiteY2" fmla="*/ 17318 h 17317"/>
                <a:gd name="connsiteX3" fmla="*/ 0 w 17762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177623" h="17317">
                  <a:moveTo>
                    <a:pt x="0" y="0"/>
                  </a:moveTo>
                  <a:lnTo>
                    <a:pt x="177624" y="0"/>
                  </a:lnTo>
                  <a:lnTo>
                    <a:pt x="177624" y="17318"/>
                  </a:lnTo>
                  <a:lnTo>
                    <a:pt x="0" y="17318"/>
                  </a:lnTo>
                  <a:close/>
                </a:path>
              </a:pathLst>
            </a:custGeom>
            <a:grpFill/>
            <a:ln w="153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C7FE4B0-6FF0-857E-4B98-0656CFFFFC3A}"/>
                </a:ext>
              </a:extLst>
            </p:cNvPr>
            <p:cNvSpPr/>
            <p:nvPr/>
          </p:nvSpPr>
          <p:spPr>
            <a:xfrm>
              <a:off x="4659531" y="5697340"/>
              <a:ext cx="43677" cy="90114"/>
            </a:xfrm>
            <a:custGeom>
              <a:avLst/>
              <a:gdLst>
                <a:gd name="connsiteX0" fmla="*/ 20996 w 43677"/>
                <a:gd name="connsiteY0" fmla="*/ 0 h 90114"/>
                <a:gd name="connsiteX1" fmla="*/ 0 w 43677"/>
                <a:gd name="connsiteY1" fmla="*/ 4291 h 90114"/>
                <a:gd name="connsiteX2" fmla="*/ 22682 w 43677"/>
                <a:gd name="connsiteY2" fmla="*/ 90115 h 90114"/>
                <a:gd name="connsiteX3" fmla="*/ 43678 w 43677"/>
                <a:gd name="connsiteY3" fmla="*/ 85977 h 90114"/>
              </a:gdLst>
              <a:ahLst/>
              <a:cxnLst>
                <a:cxn ang="0">
                  <a:pos x="connsiteX0" y="connsiteY0"/>
                </a:cxn>
                <a:cxn ang="0">
                  <a:pos x="connsiteX1" y="connsiteY1"/>
                </a:cxn>
                <a:cxn ang="0">
                  <a:pos x="connsiteX2" y="connsiteY2"/>
                </a:cxn>
                <a:cxn ang="0">
                  <a:pos x="connsiteX3" y="connsiteY3"/>
                </a:cxn>
              </a:cxnLst>
              <a:rect l="l" t="t" r="r" b="b"/>
              <a:pathLst>
                <a:path w="43677" h="90114">
                  <a:moveTo>
                    <a:pt x="20996" y="0"/>
                  </a:moveTo>
                  <a:lnTo>
                    <a:pt x="0" y="4291"/>
                  </a:lnTo>
                  <a:lnTo>
                    <a:pt x="22682" y="90115"/>
                  </a:lnTo>
                  <a:lnTo>
                    <a:pt x="43678" y="85977"/>
                  </a:lnTo>
                  <a:close/>
                </a:path>
              </a:pathLst>
            </a:custGeom>
            <a:grpFill/>
            <a:ln w="153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58156C1-CFA0-B773-0C2E-B173187CC15C}"/>
                </a:ext>
              </a:extLst>
            </p:cNvPr>
            <p:cNvSpPr/>
            <p:nvPr/>
          </p:nvSpPr>
          <p:spPr>
            <a:xfrm>
              <a:off x="3975243" y="5725386"/>
              <a:ext cx="177623" cy="17317"/>
            </a:xfrm>
            <a:custGeom>
              <a:avLst/>
              <a:gdLst>
                <a:gd name="connsiteX0" fmla="*/ 0 w 177623"/>
                <a:gd name="connsiteY0" fmla="*/ 0 h 17317"/>
                <a:gd name="connsiteX1" fmla="*/ 177624 w 177623"/>
                <a:gd name="connsiteY1" fmla="*/ 0 h 17317"/>
                <a:gd name="connsiteX2" fmla="*/ 177624 w 177623"/>
                <a:gd name="connsiteY2" fmla="*/ 17318 h 17317"/>
                <a:gd name="connsiteX3" fmla="*/ 0 w 177623"/>
                <a:gd name="connsiteY3" fmla="*/ 17318 h 17317"/>
              </a:gdLst>
              <a:ahLst/>
              <a:cxnLst>
                <a:cxn ang="0">
                  <a:pos x="connsiteX0" y="connsiteY0"/>
                </a:cxn>
                <a:cxn ang="0">
                  <a:pos x="connsiteX1" y="connsiteY1"/>
                </a:cxn>
                <a:cxn ang="0">
                  <a:pos x="connsiteX2" y="connsiteY2"/>
                </a:cxn>
                <a:cxn ang="0">
                  <a:pos x="connsiteX3" y="connsiteY3"/>
                </a:cxn>
              </a:cxnLst>
              <a:rect l="l" t="t" r="r" b="b"/>
              <a:pathLst>
                <a:path w="177623" h="17317">
                  <a:moveTo>
                    <a:pt x="0" y="0"/>
                  </a:moveTo>
                  <a:lnTo>
                    <a:pt x="177624" y="0"/>
                  </a:lnTo>
                  <a:lnTo>
                    <a:pt x="177624" y="17318"/>
                  </a:lnTo>
                  <a:lnTo>
                    <a:pt x="0" y="17318"/>
                  </a:lnTo>
                  <a:close/>
                </a:path>
              </a:pathLst>
            </a:custGeom>
            <a:grpFill/>
            <a:ln w="153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D901066-F3CE-AC91-6AA4-194680AB84BF}"/>
                </a:ext>
              </a:extLst>
            </p:cNvPr>
            <p:cNvSpPr/>
            <p:nvPr/>
          </p:nvSpPr>
          <p:spPr>
            <a:xfrm>
              <a:off x="4128499" y="5724773"/>
              <a:ext cx="95785" cy="65440"/>
            </a:xfrm>
            <a:custGeom>
              <a:avLst/>
              <a:gdLst>
                <a:gd name="connsiteX0" fmla="*/ 12260 w 95785"/>
                <a:gd name="connsiteY0" fmla="*/ 0 h 65440"/>
                <a:gd name="connsiteX1" fmla="*/ 0 w 95785"/>
                <a:gd name="connsiteY1" fmla="*/ 15479 h 65440"/>
                <a:gd name="connsiteX2" fmla="*/ 83678 w 95785"/>
                <a:gd name="connsiteY2" fmla="*/ 65440 h 65440"/>
                <a:gd name="connsiteX3" fmla="*/ 95785 w 95785"/>
                <a:gd name="connsiteY3" fmla="*/ 49961 h 65440"/>
              </a:gdLst>
              <a:ahLst/>
              <a:cxnLst>
                <a:cxn ang="0">
                  <a:pos x="connsiteX0" y="connsiteY0"/>
                </a:cxn>
                <a:cxn ang="0">
                  <a:pos x="connsiteX1" y="connsiteY1"/>
                </a:cxn>
                <a:cxn ang="0">
                  <a:pos x="connsiteX2" y="connsiteY2"/>
                </a:cxn>
                <a:cxn ang="0">
                  <a:pos x="connsiteX3" y="connsiteY3"/>
                </a:cxn>
              </a:cxnLst>
              <a:rect l="l" t="t" r="r" b="b"/>
              <a:pathLst>
                <a:path w="95785" h="65440">
                  <a:moveTo>
                    <a:pt x="12260" y="0"/>
                  </a:moveTo>
                  <a:lnTo>
                    <a:pt x="0" y="15479"/>
                  </a:lnTo>
                  <a:lnTo>
                    <a:pt x="83678" y="65440"/>
                  </a:lnTo>
                  <a:lnTo>
                    <a:pt x="95785" y="49961"/>
                  </a:lnTo>
                  <a:close/>
                </a:path>
              </a:pathLst>
            </a:custGeom>
            <a:grpFill/>
            <a:ln w="153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E29C8D5-C115-9A60-0892-29984100FAD5}"/>
                </a:ext>
              </a:extLst>
            </p:cNvPr>
            <p:cNvSpPr/>
            <p:nvPr/>
          </p:nvSpPr>
          <p:spPr>
            <a:xfrm>
              <a:off x="4304590" y="5724773"/>
              <a:ext cx="95785" cy="65440"/>
            </a:xfrm>
            <a:custGeom>
              <a:avLst/>
              <a:gdLst>
                <a:gd name="connsiteX0" fmla="*/ 83525 w 95785"/>
                <a:gd name="connsiteY0" fmla="*/ 0 h 65440"/>
                <a:gd name="connsiteX1" fmla="*/ 95785 w 95785"/>
                <a:gd name="connsiteY1" fmla="*/ 15479 h 65440"/>
                <a:gd name="connsiteX2" fmla="*/ 12107 w 95785"/>
                <a:gd name="connsiteY2" fmla="*/ 65440 h 65440"/>
                <a:gd name="connsiteX3" fmla="*/ 0 w 95785"/>
                <a:gd name="connsiteY3" fmla="*/ 49961 h 65440"/>
              </a:gdLst>
              <a:ahLst/>
              <a:cxnLst>
                <a:cxn ang="0">
                  <a:pos x="connsiteX0" y="connsiteY0"/>
                </a:cxn>
                <a:cxn ang="0">
                  <a:pos x="connsiteX1" y="connsiteY1"/>
                </a:cxn>
                <a:cxn ang="0">
                  <a:pos x="connsiteX2" y="connsiteY2"/>
                </a:cxn>
                <a:cxn ang="0">
                  <a:pos x="connsiteX3" y="connsiteY3"/>
                </a:cxn>
              </a:cxnLst>
              <a:rect l="l" t="t" r="r" b="b"/>
              <a:pathLst>
                <a:path w="95785" h="65440">
                  <a:moveTo>
                    <a:pt x="83525" y="0"/>
                  </a:moveTo>
                  <a:lnTo>
                    <a:pt x="95785" y="15479"/>
                  </a:lnTo>
                  <a:lnTo>
                    <a:pt x="12107" y="65440"/>
                  </a:lnTo>
                  <a:lnTo>
                    <a:pt x="0" y="49961"/>
                  </a:lnTo>
                  <a:close/>
                </a:path>
              </a:pathLst>
            </a:custGeom>
            <a:grpFill/>
            <a:ln w="153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6B8BF55-CCE7-BF56-1398-4F4C8B809E2E}"/>
                </a:ext>
              </a:extLst>
            </p:cNvPr>
            <p:cNvSpPr/>
            <p:nvPr/>
          </p:nvSpPr>
          <p:spPr>
            <a:xfrm>
              <a:off x="1996554" y="5472973"/>
              <a:ext cx="648886" cy="76474"/>
            </a:xfrm>
            <a:custGeom>
              <a:avLst/>
              <a:gdLst>
                <a:gd name="connsiteX0" fmla="*/ 0 w 648886"/>
                <a:gd name="connsiteY0" fmla="*/ 0 h 76474"/>
                <a:gd name="connsiteX1" fmla="*/ 648886 w 648886"/>
                <a:gd name="connsiteY1" fmla="*/ 0 h 76474"/>
                <a:gd name="connsiteX2" fmla="*/ 648886 w 648886"/>
                <a:gd name="connsiteY2" fmla="*/ 20843 h 76474"/>
                <a:gd name="connsiteX3" fmla="*/ 618848 w 648886"/>
                <a:gd name="connsiteY3" fmla="*/ 20843 h 76474"/>
                <a:gd name="connsiteX4" fmla="*/ 618848 w 648886"/>
                <a:gd name="connsiteY4" fmla="*/ 55632 h 76474"/>
                <a:gd name="connsiteX5" fmla="*/ 648886 w 648886"/>
                <a:gd name="connsiteY5" fmla="*/ 55632 h 76474"/>
                <a:gd name="connsiteX6" fmla="*/ 648886 w 648886"/>
                <a:gd name="connsiteY6" fmla="*/ 76475 h 76474"/>
                <a:gd name="connsiteX7" fmla="*/ 0 w 648886"/>
                <a:gd name="connsiteY7" fmla="*/ 76475 h 76474"/>
                <a:gd name="connsiteX8" fmla="*/ 0 w 648886"/>
                <a:gd name="connsiteY8" fmla="*/ 55632 h 76474"/>
                <a:gd name="connsiteX9" fmla="*/ 30038 w 648886"/>
                <a:gd name="connsiteY9" fmla="*/ 55632 h 76474"/>
                <a:gd name="connsiteX10" fmla="*/ 30038 w 648886"/>
                <a:gd name="connsiteY10" fmla="*/ 20843 h 76474"/>
                <a:gd name="connsiteX11" fmla="*/ 0 w 648886"/>
                <a:gd name="connsiteY11" fmla="*/ 20843 h 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886" h="76474">
                  <a:moveTo>
                    <a:pt x="0" y="0"/>
                  </a:moveTo>
                  <a:lnTo>
                    <a:pt x="648886" y="0"/>
                  </a:lnTo>
                  <a:lnTo>
                    <a:pt x="648886" y="20843"/>
                  </a:lnTo>
                  <a:lnTo>
                    <a:pt x="618848" y="20843"/>
                  </a:lnTo>
                  <a:lnTo>
                    <a:pt x="618848" y="55632"/>
                  </a:lnTo>
                  <a:lnTo>
                    <a:pt x="648886" y="55632"/>
                  </a:lnTo>
                  <a:lnTo>
                    <a:pt x="648886" y="76475"/>
                  </a:lnTo>
                  <a:lnTo>
                    <a:pt x="0" y="76475"/>
                  </a:lnTo>
                  <a:lnTo>
                    <a:pt x="0" y="55632"/>
                  </a:lnTo>
                  <a:lnTo>
                    <a:pt x="30038" y="55632"/>
                  </a:lnTo>
                  <a:lnTo>
                    <a:pt x="30038" y="20843"/>
                  </a:lnTo>
                  <a:lnTo>
                    <a:pt x="0" y="20843"/>
                  </a:lnTo>
                  <a:close/>
                </a:path>
              </a:pathLst>
            </a:custGeom>
            <a:grpFill/>
            <a:ln w="153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B08A699-4A31-C90E-D69C-5D689918E402}"/>
                </a:ext>
              </a:extLst>
            </p:cNvPr>
            <p:cNvSpPr/>
            <p:nvPr/>
          </p:nvSpPr>
          <p:spPr>
            <a:xfrm>
              <a:off x="2166515" y="5396345"/>
              <a:ext cx="309270" cy="70957"/>
            </a:xfrm>
            <a:custGeom>
              <a:avLst/>
              <a:gdLst>
                <a:gd name="connsiteX0" fmla="*/ 154482 w 309270"/>
                <a:gd name="connsiteY0" fmla="*/ 0 h 70957"/>
                <a:gd name="connsiteX1" fmla="*/ 309271 w 309270"/>
                <a:gd name="connsiteY1" fmla="*/ 34176 h 70957"/>
                <a:gd name="connsiteX2" fmla="*/ 309271 w 309270"/>
                <a:gd name="connsiteY2" fmla="*/ 53640 h 70957"/>
                <a:gd name="connsiteX3" fmla="*/ 298083 w 309270"/>
                <a:gd name="connsiteY3" fmla="*/ 42145 h 70957"/>
                <a:gd name="connsiteX4" fmla="*/ 298083 w 309270"/>
                <a:gd name="connsiteY4" fmla="*/ 70958 h 70957"/>
                <a:gd name="connsiteX5" fmla="*/ 10881 w 309270"/>
                <a:gd name="connsiteY5" fmla="*/ 70958 h 70957"/>
                <a:gd name="connsiteX6" fmla="*/ 10881 w 309270"/>
                <a:gd name="connsiteY6" fmla="*/ 42145 h 70957"/>
                <a:gd name="connsiteX7" fmla="*/ 0 w 309270"/>
                <a:gd name="connsiteY7" fmla="*/ 53027 h 70957"/>
                <a:gd name="connsiteX8" fmla="*/ 0 w 309270"/>
                <a:gd name="connsiteY8" fmla="*/ 34023 h 70957"/>
                <a:gd name="connsiteX9" fmla="*/ 154482 w 309270"/>
                <a:gd name="connsiteY9" fmla="*/ 0 h 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270" h="70957">
                  <a:moveTo>
                    <a:pt x="154482" y="0"/>
                  </a:moveTo>
                  <a:cubicBezTo>
                    <a:pt x="221915" y="0"/>
                    <a:pt x="280305" y="13793"/>
                    <a:pt x="309271" y="34176"/>
                  </a:cubicBezTo>
                  <a:lnTo>
                    <a:pt x="309271" y="53640"/>
                  </a:lnTo>
                  <a:cubicBezTo>
                    <a:pt x="306972" y="49655"/>
                    <a:pt x="303140" y="45670"/>
                    <a:pt x="298083" y="42145"/>
                  </a:cubicBezTo>
                  <a:lnTo>
                    <a:pt x="298083" y="70958"/>
                  </a:lnTo>
                  <a:lnTo>
                    <a:pt x="10881" y="70958"/>
                  </a:lnTo>
                  <a:lnTo>
                    <a:pt x="10881" y="42145"/>
                  </a:lnTo>
                  <a:cubicBezTo>
                    <a:pt x="6130" y="45670"/>
                    <a:pt x="2452" y="49195"/>
                    <a:pt x="0" y="53027"/>
                  </a:cubicBezTo>
                  <a:lnTo>
                    <a:pt x="0" y="34023"/>
                  </a:lnTo>
                  <a:cubicBezTo>
                    <a:pt x="29119" y="13640"/>
                    <a:pt x="87356" y="0"/>
                    <a:pt x="154482" y="0"/>
                  </a:cubicBezTo>
                  <a:close/>
                </a:path>
              </a:pathLst>
            </a:custGeom>
            <a:grpFill/>
            <a:ln w="153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EE6923D-7AE7-D20B-A3E3-246CE773B842}"/>
                </a:ext>
              </a:extLst>
            </p:cNvPr>
            <p:cNvSpPr/>
            <p:nvPr/>
          </p:nvSpPr>
          <p:spPr>
            <a:xfrm>
              <a:off x="2006056"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11D39AB-F096-18C0-08CA-D79B6C85945B}"/>
                </a:ext>
              </a:extLst>
            </p:cNvPr>
            <p:cNvSpPr/>
            <p:nvPr/>
          </p:nvSpPr>
          <p:spPr>
            <a:xfrm>
              <a:off x="2040692"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65B8160-A901-48DB-4E83-6095AC13B691}"/>
                </a:ext>
              </a:extLst>
            </p:cNvPr>
            <p:cNvSpPr/>
            <p:nvPr/>
          </p:nvSpPr>
          <p:spPr>
            <a:xfrm>
              <a:off x="2100615"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681EB9C-4A24-E4D1-37D9-D917F941B037}"/>
                </a:ext>
              </a:extLst>
            </p:cNvPr>
            <p:cNvSpPr/>
            <p:nvPr/>
          </p:nvSpPr>
          <p:spPr>
            <a:xfrm>
              <a:off x="2135404"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F225BD4-9B18-19C7-59F8-C65A427BB2BF}"/>
                </a:ext>
              </a:extLst>
            </p:cNvPr>
            <p:cNvSpPr/>
            <p:nvPr/>
          </p:nvSpPr>
          <p:spPr>
            <a:xfrm>
              <a:off x="2482682"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CDD1B54-05DE-04B4-E839-6BB989740982}"/>
                </a:ext>
              </a:extLst>
            </p:cNvPr>
            <p:cNvSpPr/>
            <p:nvPr/>
          </p:nvSpPr>
          <p:spPr>
            <a:xfrm>
              <a:off x="2517318"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7103D17-EF30-A052-95AE-EDC21CE771F5}"/>
                </a:ext>
              </a:extLst>
            </p:cNvPr>
            <p:cNvSpPr/>
            <p:nvPr/>
          </p:nvSpPr>
          <p:spPr>
            <a:xfrm>
              <a:off x="2577394"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58810595-F111-B770-A7E6-F882FB51061F}"/>
                </a:ext>
              </a:extLst>
            </p:cNvPr>
            <p:cNvSpPr/>
            <p:nvPr/>
          </p:nvSpPr>
          <p:spPr>
            <a:xfrm>
              <a:off x="2612030" y="5555885"/>
              <a:ext cx="24061" cy="181761"/>
            </a:xfrm>
            <a:custGeom>
              <a:avLst/>
              <a:gdLst>
                <a:gd name="connsiteX0" fmla="*/ 0 w 24061"/>
                <a:gd name="connsiteY0" fmla="*/ 0 h 181761"/>
                <a:gd name="connsiteX1" fmla="*/ 24061 w 24061"/>
                <a:gd name="connsiteY1" fmla="*/ 0 h 181761"/>
                <a:gd name="connsiteX2" fmla="*/ 24061 w 24061"/>
                <a:gd name="connsiteY2" fmla="*/ 181762 h 181761"/>
                <a:gd name="connsiteX3" fmla="*/ 0 w 24061"/>
                <a:gd name="connsiteY3" fmla="*/ 181762 h 181761"/>
              </a:gdLst>
              <a:ahLst/>
              <a:cxnLst>
                <a:cxn ang="0">
                  <a:pos x="connsiteX0" y="connsiteY0"/>
                </a:cxn>
                <a:cxn ang="0">
                  <a:pos x="connsiteX1" y="connsiteY1"/>
                </a:cxn>
                <a:cxn ang="0">
                  <a:pos x="connsiteX2" y="connsiteY2"/>
                </a:cxn>
                <a:cxn ang="0">
                  <a:pos x="connsiteX3" y="connsiteY3"/>
                </a:cxn>
              </a:cxnLst>
              <a:rect l="l" t="t" r="r" b="b"/>
              <a:pathLst>
                <a:path w="24061" h="181761">
                  <a:moveTo>
                    <a:pt x="0" y="0"/>
                  </a:moveTo>
                  <a:lnTo>
                    <a:pt x="24061" y="0"/>
                  </a:lnTo>
                  <a:lnTo>
                    <a:pt x="24061" y="181762"/>
                  </a:lnTo>
                  <a:lnTo>
                    <a:pt x="0" y="181762"/>
                  </a:lnTo>
                  <a:close/>
                </a:path>
              </a:pathLst>
            </a:custGeom>
            <a:grpFill/>
            <a:ln w="153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11C4344-F1D1-B358-6D17-A1AC9CA36B8A}"/>
                </a:ext>
              </a:extLst>
            </p:cNvPr>
            <p:cNvSpPr/>
            <p:nvPr/>
          </p:nvSpPr>
          <p:spPr>
            <a:xfrm>
              <a:off x="1997167"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grpFill/>
            <a:ln w="153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9AB267F-9189-E7F5-F575-BF6B236D89F6}"/>
                </a:ext>
              </a:extLst>
            </p:cNvPr>
            <p:cNvSpPr/>
            <p:nvPr/>
          </p:nvSpPr>
          <p:spPr>
            <a:xfrm>
              <a:off x="2092492"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grpFill/>
            <a:ln w="153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019DDD9-5754-EA35-66A4-3B5961A73C9E}"/>
                </a:ext>
              </a:extLst>
            </p:cNvPr>
            <p:cNvSpPr/>
            <p:nvPr/>
          </p:nvSpPr>
          <p:spPr>
            <a:xfrm>
              <a:off x="2474866"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grpFill/>
            <a:ln w="153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71575DF-215F-C394-91FD-4D33260EC250}"/>
                </a:ext>
              </a:extLst>
            </p:cNvPr>
            <p:cNvSpPr/>
            <p:nvPr/>
          </p:nvSpPr>
          <p:spPr>
            <a:xfrm>
              <a:off x="2570038" y="5731669"/>
              <a:ext cx="76474" cy="52107"/>
            </a:xfrm>
            <a:custGeom>
              <a:avLst/>
              <a:gdLst>
                <a:gd name="connsiteX0" fmla="*/ 0 w 76474"/>
                <a:gd name="connsiteY0" fmla="*/ 0 h 52107"/>
                <a:gd name="connsiteX1" fmla="*/ 76475 w 76474"/>
                <a:gd name="connsiteY1" fmla="*/ 0 h 52107"/>
                <a:gd name="connsiteX2" fmla="*/ 76475 w 76474"/>
                <a:gd name="connsiteY2" fmla="*/ 52107 h 52107"/>
                <a:gd name="connsiteX3" fmla="*/ 0 w 76474"/>
                <a:gd name="connsiteY3" fmla="*/ 52107 h 52107"/>
              </a:gdLst>
              <a:ahLst/>
              <a:cxnLst>
                <a:cxn ang="0">
                  <a:pos x="connsiteX0" y="connsiteY0"/>
                </a:cxn>
                <a:cxn ang="0">
                  <a:pos x="connsiteX1" y="connsiteY1"/>
                </a:cxn>
                <a:cxn ang="0">
                  <a:pos x="connsiteX2" y="connsiteY2"/>
                </a:cxn>
                <a:cxn ang="0">
                  <a:pos x="connsiteX3" y="connsiteY3"/>
                </a:cxn>
              </a:cxnLst>
              <a:rect l="l" t="t" r="r" b="b"/>
              <a:pathLst>
                <a:path w="76474" h="52107">
                  <a:moveTo>
                    <a:pt x="0" y="0"/>
                  </a:moveTo>
                  <a:lnTo>
                    <a:pt x="76475" y="0"/>
                  </a:lnTo>
                  <a:lnTo>
                    <a:pt x="76475" y="52107"/>
                  </a:lnTo>
                  <a:lnTo>
                    <a:pt x="0" y="52107"/>
                  </a:lnTo>
                  <a:close/>
                </a:path>
              </a:pathLst>
            </a:custGeom>
            <a:grpFill/>
            <a:ln w="153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8DA65EF-F419-E177-1949-78A938AB680B}"/>
                </a:ext>
              </a:extLst>
            </p:cNvPr>
            <p:cNvSpPr/>
            <p:nvPr/>
          </p:nvSpPr>
          <p:spPr>
            <a:xfrm>
              <a:off x="5192096" y="5613509"/>
              <a:ext cx="340841" cy="165209"/>
            </a:xfrm>
            <a:custGeom>
              <a:avLst/>
              <a:gdLst>
                <a:gd name="connsiteX0" fmla="*/ 36628 w 340841"/>
                <a:gd name="connsiteY0" fmla="*/ 122758 h 165209"/>
                <a:gd name="connsiteX1" fmla="*/ 16551 w 340841"/>
                <a:gd name="connsiteY1" fmla="*/ 110804 h 165209"/>
                <a:gd name="connsiteX2" fmla="*/ 19770 w 340841"/>
                <a:gd name="connsiteY2" fmla="*/ 95019 h 165209"/>
                <a:gd name="connsiteX3" fmla="*/ 36475 w 340841"/>
                <a:gd name="connsiteY3" fmla="*/ 89808 h 165209"/>
                <a:gd name="connsiteX4" fmla="*/ 35249 w 340841"/>
                <a:gd name="connsiteY4" fmla="*/ 85517 h 165209"/>
                <a:gd name="connsiteX5" fmla="*/ 40613 w 340841"/>
                <a:gd name="connsiteY5" fmla="*/ 83831 h 165209"/>
                <a:gd name="connsiteX6" fmla="*/ 40153 w 340841"/>
                <a:gd name="connsiteY6" fmla="*/ 80459 h 165209"/>
                <a:gd name="connsiteX7" fmla="*/ 47969 w 340841"/>
                <a:gd name="connsiteY7" fmla="*/ 76168 h 165209"/>
                <a:gd name="connsiteX8" fmla="*/ 44291 w 340841"/>
                <a:gd name="connsiteY8" fmla="*/ 69272 h 165209"/>
                <a:gd name="connsiteX9" fmla="*/ 110344 w 340841"/>
                <a:gd name="connsiteY9" fmla="*/ 49348 h 165209"/>
                <a:gd name="connsiteX10" fmla="*/ 114789 w 340841"/>
                <a:gd name="connsiteY10" fmla="*/ 56245 h 165209"/>
                <a:gd name="connsiteX11" fmla="*/ 123218 w 340841"/>
                <a:gd name="connsiteY11" fmla="*/ 49348 h 165209"/>
                <a:gd name="connsiteX12" fmla="*/ 131493 w 340841"/>
                <a:gd name="connsiteY12" fmla="*/ 52107 h 165209"/>
                <a:gd name="connsiteX13" fmla="*/ 135325 w 340841"/>
                <a:gd name="connsiteY13" fmla="*/ 50574 h 165209"/>
                <a:gd name="connsiteX14" fmla="*/ 139156 w 340841"/>
                <a:gd name="connsiteY14" fmla="*/ 41226 h 165209"/>
                <a:gd name="connsiteX15" fmla="*/ 157547 w 340841"/>
                <a:gd name="connsiteY15" fmla="*/ 33103 h 165209"/>
                <a:gd name="connsiteX16" fmla="*/ 163218 w 340841"/>
                <a:gd name="connsiteY16" fmla="*/ 32030 h 165209"/>
                <a:gd name="connsiteX17" fmla="*/ 162451 w 340841"/>
                <a:gd name="connsiteY17" fmla="*/ 26820 h 165209"/>
                <a:gd name="connsiteX18" fmla="*/ 191723 w 340841"/>
                <a:gd name="connsiteY18" fmla="*/ 18544 h 165209"/>
                <a:gd name="connsiteX19" fmla="*/ 200459 w 340841"/>
                <a:gd name="connsiteY19" fmla="*/ 27433 h 165209"/>
                <a:gd name="connsiteX20" fmla="*/ 228811 w 340841"/>
                <a:gd name="connsiteY20" fmla="*/ 30651 h 165209"/>
                <a:gd name="connsiteX21" fmla="*/ 239232 w 340841"/>
                <a:gd name="connsiteY21" fmla="*/ 28506 h 165209"/>
                <a:gd name="connsiteX22" fmla="*/ 243830 w 340841"/>
                <a:gd name="connsiteY22" fmla="*/ 28812 h 165209"/>
                <a:gd name="connsiteX23" fmla="*/ 253485 w 340841"/>
                <a:gd name="connsiteY23" fmla="*/ 27893 h 165209"/>
                <a:gd name="connsiteX24" fmla="*/ 260688 w 340841"/>
                <a:gd name="connsiteY24" fmla="*/ 31724 h 165209"/>
                <a:gd name="connsiteX25" fmla="*/ 266512 w 340841"/>
                <a:gd name="connsiteY25" fmla="*/ 30651 h 165209"/>
                <a:gd name="connsiteX26" fmla="*/ 268505 w 340841"/>
                <a:gd name="connsiteY26" fmla="*/ 32184 h 165209"/>
                <a:gd name="connsiteX27" fmla="*/ 339462 w 340841"/>
                <a:gd name="connsiteY27" fmla="*/ 0 h 165209"/>
                <a:gd name="connsiteX28" fmla="*/ 340841 w 340841"/>
                <a:gd name="connsiteY28" fmla="*/ 1992 h 165209"/>
                <a:gd name="connsiteX29" fmla="*/ 272796 w 340841"/>
                <a:gd name="connsiteY29" fmla="*/ 37241 h 165209"/>
                <a:gd name="connsiteX30" fmla="*/ 273102 w 340841"/>
                <a:gd name="connsiteY30" fmla="*/ 39847 h 165209"/>
                <a:gd name="connsiteX31" fmla="*/ 268811 w 340841"/>
                <a:gd name="connsiteY31" fmla="*/ 43678 h 165209"/>
                <a:gd name="connsiteX32" fmla="*/ 270190 w 340841"/>
                <a:gd name="connsiteY32" fmla="*/ 45364 h 165209"/>
                <a:gd name="connsiteX33" fmla="*/ 277853 w 340841"/>
                <a:gd name="connsiteY33" fmla="*/ 45517 h 165209"/>
                <a:gd name="connsiteX34" fmla="*/ 286742 w 340841"/>
                <a:gd name="connsiteY34" fmla="*/ 54099 h 165209"/>
                <a:gd name="connsiteX35" fmla="*/ 287048 w 340841"/>
                <a:gd name="connsiteY35" fmla="*/ 63908 h 165209"/>
                <a:gd name="connsiteX36" fmla="*/ 284903 w 340841"/>
                <a:gd name="connsiteY36" fmla="*/ 68812 h 165209"/>
                <a:gd name="connsiteX37" fmla="*/ 263294 w 340841"/>
                <a:gd name="connsiteY37" fmla="*/ 86283 h 165209"/>
                <a:gd name="connsiteX38" fmla="*/ 36628 w 340841"/>
                <a:gd name="connsiteY38" fmla="*/ 122758 h 165209"/>
                <a:gd name="connsiteX39" fmla="*/ 36628 w 340841"/>
                <a:gd name="connsiteY39" fmla="*/ 122758 h 165209"/>
                <a:gd name="connsiteX40" fmla="*/ 254865 w 340841"/>
                <a:gd name="connsiteY40" fmla="*/ 93333 h 165209"/>
                <a:gd name="connsiteX41" fmla="*/ 27586 w 340841"/>
                <a:gd name="connsiteY41" fmla="*/ 129655 h 165209"/>
                <a:gd name="connsiteX42" fmla="*/ 11187 w 340841"/>
                <a:gd name="connsiteY42" fmla="*/ 133179 h 165209"/>
                <a:gd name="connsiteX43" fmla="*/ 0 w 340841"/>
                <a:gd name="connsiteY43" fmla="*/ 165210 h 165209"/>
                <a:gd name="connsiteX44" fmla="*/ 328887 w 340841"/>
                <a:gd name="connsiteY44" fmla="*/ 165210 h 165209"/>
                <a:gd name="connsiteX45" fmla="*/ 300075 w 340841"/>
                <a:gd name="connsiteY45" fmla="*/ 86896 h 165209"/>
                <a:gd name="connsiteX46" fmla="*/ 254098 w 340841"/>
                <a:gd name="connsiteY46" fmla="*/ 93793 h 165209"/>
                <a:gd name="connsiteX47" fmla="*/ 254865 w 340841"/>
                <a:gd name="connsiteY47" fmla="*/ 93333 h 16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0841" h="165209">
                  <a:moveTo>
                    <a:pt x="36628" y="122758"/>
                  </a:moveTo>
                  <a:cubicBezTo>
                    <a:pt x="29119" y="119233"/>
                    <a:pt x="18391" y="114022"/>
                    <a:pt x="16551" y="110804"/>
                  </a:cubicBezTo>
                  <a:cubicBezTo>
                    <a:pt x="13793" y="105747"/>
                    <a:pt x="13486" y="98544"/>
                    <a:pt x="19770" y="95019"/>
                  </a:cubicBezTo>
                  <a:cubicBezTo>
                    <a:pt x="26054" y="91647"/>
                    <a:pt x="36475" y="89808"/>
                    <a:pt x="36475" y="89808"/>
                  </a:cubicBezTo>
                  <a:lnTo>
                    <a:pt x="35249" y="85517"/>
                  </a:lnTo>
                  <a:lnTo>
                    <a:pt x="40613" y="83831"/>
                  </a:lnTo>
                  <a:lnTo>
                    <a:pt x="40153" y="80459"/>
                  </a:lnTo>
                  <a:lnTo>
                    <a:pt x="47969" y="76168"/>
                  </a:lnTo>
                  <a:lnTo>
                    <a:pt x="44291" y="69272"/>
                  </a:lnTo>
                  <a:lnTo>
                    <a:pt x="110344" y="49348"/>
                  </a:lnTo>
                  <a:lnTo>
                    <a:pt x="114789" y="56245"/>
                  </a:lnTo>
                  <a:cubicBezTo>
                    <a:pt x="114789" y="56245"/>
                    <a:pt x="115555" y="49348"/>
                    <a:pt x="123218" y="49348"/>
                  </a:cubicBezTo>
                  <a:cubicBezTo>
                    <a:pt x="130881" y="49195"/>
                    <a:pt x="131493" y="52107"/>
                    <a:pt x="131493" y="52107"/>
                  </a:cubicBezTo>
                  <a:lnTo>
                    <a:pt x="135325" y="50574"/>
                  </a:lnTo>
                  <a:cubicBezTo>
                    <a:pt x="135325" y="50574"/>
                    <a:pt x="133179" y="47203"/>
                    <a:pt x="139156" y="41226"/>
                  </a:cubicBezTo>
                  <a:cubicBezTo>
                    <a:pt x="145133" y="35402"/>
                    <a:pt x="157547" y="33103"/>
                    <a:pt x="157547" y="33103"/>
                  </a:cubicBezTo>
                  <a:lnTo>
                    <a:pt x="163218" y="32030"/>
                  </a:lnTo>
                  <a:lnTo>
                    <a:pt x="162451" y="26820"/>
                  </a:lnTo>
                  <a:lnTo>
                    <a:pt x="191723" y="18544"/>
                  </a:lnTo>
                  <a:lnTo>
                    <a:pt x="200459" y="27433"/>
                  </a:lnTo>
                  <a:lnTo>
                    <a:pt x="228811" y="30651"/>
                  </a:lnTo>
                  <a:cubicBezTo>
                    <a:pt x="228811" y="30651"/>
                    <a:pt x="236474" y="28965"/>
                    <a:pt x="239232" y="28506"/>
                  </a:cubicBezTo>
                  <a:cubicBezTo>
                    <a:pt x="241991" y="28046"/>
                    <a:pt x="243830" y="28812"/>
                    <a:pt x="243830" y="28812"/>
                  </a:cubicBezTo>
                  <a:cubicBezTo>
                    <a:pt x="243830" y="28812"/>
                    <a:pt x="249348" y="27433"/>
                    <a:pt x="253485" y="27893"/>
                  </a:cubicBezTo>
                  <a:cubicBezTo>
                    <a:pt x="257623" y="28352"/>
                    <a:pt x="260688" y="31724"/>
                    <a:pt x="260688" y="31724"/>
                  </a:cubicBezTo>
                  <a:lnTo>
                    <a:pt x="266512" y="30651"/>
                  </a:lnTo>
                  <a:lnTo>
                    <a:pt x="268505" y="32184"/>
                  </a:lnTo>
                  <a:lnTo>
                    <a:pt x="339462" y="0"/>
                  </a:lnTo>
                  <a:lnTo>
                    <a:pt x="340841" y="1992"/>
                  </a:lnTo>
                  <a:lnTo>
                    <a:pt x="272796" y="37241"/>
                  </a:lnTo>
                  <a:lnTo>
                    <a:pt x="273102" y="39847"/>
                  </a:lnTo>
                  <a:lnTo>
                    <a:pt x="268811" y="43678"/>
                  </a:lnTo>
                  <a:lnTo>
                    <a:pt x="270190" y="45364"/>
                  </a:lnTo>
                  <a:cubicBezTo>
                    <a:pt x="270190" y="45364"/>
                    <a:pt x="276167" y="45057"/>
                    <a:pt x="277853" y="45517"/>
                  </a:cubicBezTo>
                  <a:cubicBezTo>
                    <a:pt x="279539" y="45977"/>
                    <a:pt x="285823" y="48889"/>
                    <a:pt x="286742" y="54099"/>
                  </a:cubicBezTo>
                  <a:cubicBezTo>
                    <a:pt x="287662" y="59310"/>
                    <a:pt x="289041" y="60536"/>
                    <a:pt x="287048" y="63908"/>
                  </a:cubicBezTo>
                  <a:cubicBezTo>
                    <a:pt x="284903" y="67279"/>
                    <a:pt x="284903" y="68812"/>
                    <a:pt x="284903" y="68812"/>
                  </a:cubicBezTo>
                  <a:lnTo>
                    <a:pt x="263294" y="86283"/>
                  </a:lnTo>
                  <a:lnTo>
                    <a:pt x="36628" y="122758"/>
                  </a:lnTo>
                  <a:lnTo>
                    <a:pt x="36628" y="122758"/>
                  </a:lnTo>
                  <a:close/>
                  <a:moveTo>
                    <a:pt x="254865" y="93333"/>
                  </a:moveTo>
                  <a:lnTo>
                    <a:pt x="27586" y="129655"/>
                  </a:lnTo>
                  <a:lnTo>
                    <a:pt x="11187" y="133179"/>
                  </a:lnTo>
                  <a:lnTo>
                    <a:pt x="0" y="165210"/>
                  </a:lnTo>
                  <a:lnTo>
                    <a:pt x="328887" y="165210"/>
                  </a:lnTo>
                  <a:lnTo>
                    <a:pt x="300075" y="86896"/>
                  </a:lnTo>
                  <a:lnTo>
                    <a:pt x="254098" y="93793"/>
                  </a:lnTo>
                  <a:lnTo>
                    <a:pt x="254865" y="93333"/>
                  </a:lnTo>
                  <a:close/>
                </a:path>
              </a:pathLst>
            </a:custGeom>
            <a:grpFill/>
            <a:ln w="153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50B9A6B-E88B-A8FA-B202-6951DB1156D2}"/>
                </a:ext>
              </a:extLst>
            </p:cNvPr>
            <p:cNvSpPr/>
            <p:nvPr/>
          </p:nvSpPr>
          <p:spPr>
            <a:xfrm>
              <a:off x="4828726" y="5417494"/>
              <a:ext cx="123830" cy="305898"/>
            </a:xfrm>
            <a:custGeom>
              <a:avLst/>
              <a:gdLst>
                <a:gd name="connsiteX0" fmla="*/ 45670 w 123830"/>
                <a:gd name="connsiteY0" fmla="*/ 59157 h 305898"/>
                <a:gd name="connsiteX1" fmla="*/ 36015 w 123830"/>
                <a:gd name="connsiteY1" fmla="*/ 49348 h 305898"/>
                <a:gd name="connsiteX2" fmla="*/ 39847 w 123830"/>
                <a:gd name="connsiteY2" fmla="*/ 26667 h 305898"/>
                <a:gd name="connsiteX3" fmla="*/ 42758 w 123830"/>
                <a:gd name="connsiteY3" fmla="*/ 32337 h 305898"/>
                <a:gd name="connsiteX4" fmla="*/ 47356 w 123830"/>
                <a:gd name="connsiteY4" fmla="*/ 27433 h 305898"/>
                <a:gd name="connsiteX5" fmla="*/ 48582 w 123830"/>
                <a:gd name="connsiteY5" fmla="*/ 28812 h 305898"/>
                <a:gd name="connsiteX6" fmla="*/ 57931 w 123830"/>
                <a:gd name="connsiteY6" fmla="*/ 21149 h 305898"/>
                <a:gd name="connsiteX7" fmla="*/ 57931 w 123830"/>
                <a:gd name="connsiteY7" fmla="*/ 19770 h 305898"/>
                <a:gd name="connsiteX8" fmla="*/ 56705 w 123830"/>
                <a:gd name="connsiteY8" fmla="*/ 19770 h 305898"/>
                <a:gd name="connsiteX9" fmla="*/ 55479 w 123830"/>
                <a:gd name="connsiteY9" fmla="*/ 16705 h 305898"/>
                <a:gd name="connsiteX10" fmla="*/ 54252 w 123830"/>
                <a:gd name="connsiteY10" fmla="*/ 12414 h 305898"/>
                <a:gd name="connsiteX11" fmla="*/ 57318 w 123830"/>
                <a:gd name="connsiteY11" fmla="*/ 8736 h 305898"/>
                <a:gd name="connsiteX12" fmla="*/ 57165 w 123830"/>
                <a:gd name="connsiteY12" fmla="*/ 7969 h 305898"/>
                <a:gd name="connsiteX13" fmla="*/ 55479 w 123830"/>
                <a:gd name="connsiteY13" fmla="*/ 5364 h 305898"/>
                <a:gd name="connsiteX14" fmla="*/ 58237 w 123830"/>
                <a:gd name="connsiteY14" fmla="*/ 0 h 305898"/>
                <a:gd name="connsiteX15" fmla="*/ 61762 w 123830"/>
                <a:gd name="connsiteY15" fmla="*/ 5057 h 305898"/>
                <a:gd name="connsiteX16" fmla="*/ 60383 w 123830"/>
                <a:gd name="connsiteY16" fmla="*/ 7510 h 305898"/>
                <a:gd name="connsiteX17" fmla="*/ 59770 w 123830"/>
                <a:gd name="connsiteY17" fmla="*/ 7816 h 305898"/>
                <a:gd name="connsiteX18" fmla="*/ 59923 w 123830"/>
                <a:gd name="connsiteY18" fmla="*/ 8429 h 305898"/>
                <a:gd name="connsiteX19" fmla="*/ 63141 w 123830"/>
                <a:gd name="connsiteY19" fmla="*/ 11034 h 305898"/>
                <a:gd name="connsiteX20" fmla="*/ 61762 w 123830"/>
                <a:gd name="connsiteY20" fmla="*/ 18850 h 305898"/>
                <a:gd name="connsiteX21" fmla="*/ 60383 w 123830"/>
                <a:gd name="connsiteY21" fmla="*/ 19157 h 305898"/>
                <a:gd name="connsiteX22" fmla="*/ 60383 w 123830"/>
                <a:gd name="connsiteY22" fmla="*/ 20536 h 305898"/>
                <a:gd name="connsiteX23" fmla="*/ 67586 w 123830"/>
                <a:gd name="connsiteY23" fmla="*/ 28506 h 305898"/>
                <a:gd name="connsiteX24" fmla="*/ 68505 w 123830"/>
                <a:gd name="connsiteY24" fmla="*/ 27739 h 305898"/>
                <a:gd name="connsiteX25" fmla="*/ 72337 w 123830"/>
                <a:gd name="connsiteY25" fmla="*/ 33870 h 305898"/>
                <a:gd name="connsiteX26" fmla="*/ 76168 w 123830"/>
                <a:gd name="connsiteY26" fmla="*/ 27739 h 305898"/>
                <a:gd name="connsiteX27" fmla="*/ 80459 w 123830"/>
                <a:gd name="connsiteY27" fmla="*/ 50574 h 305898"/>
                <a:gd name="connsiteX28" fmla="*/ 70038 w 123830"/>
                <a:gd name="connsiteY28" fmla="*/ 59157 h 305898"/>
                <a:gd name="connsiteX29" fmla="*/ 69272 w 123830"/>
                <a:gd name="connsiteY29" fmla="*/ 60383 h 305898"/>
                <a:gd name="connsiteX30" fmla="*/ 70651 w 123830"/>
                <a:gd name="connsiteY30" fmla="*/ 62988 h 305898"/>
                <a:gd name="connsiteX31" fmla="*/ 68965 w 123830"/>
                <a:gd name="connsiteY31" fmla="*/ 67892 h 305898"/>
                <a:gd name="connsiteX32" fmla="*/ 67893 w 123830"/>
                <a:gd name="connsiteY32" fmla="*/ 70804 h 305898"/>
                <a:gd name="connsiteX33" fmla="*/ 65747 w 123830"/>
                <a:gd name="connsiteY33" fmla="*/ 70498 h 305898"/>
                <a:gd name="connsiteX34" fmla="*/ 65287 w 123830"/>
                <a:gd name="connsiteY34" fmla="*/ 71724 h 305898"/>
                <a:gd name="connsiteX35" fmla="*/ 85057 w 123830"/>
                <a:gd name="connsiteY35" fmla="*/ 78927 h 305898"/>
                <a:gd name="connsiteX36" fmla="*/ 101609 w 123830"/>
                <a:gd name="connsiteY36" fmla="*/ 93793 h 305898"/>
                <a:gd name="connsiteX37" fmla="*/ 111111 w 123830"/>
                <a:gd name="connsiteY37" fmla="*/ 113563 h 305898"/>
                <a:gd name="connsiteX38" fmla="*/ 116934 w 123830"/>
                <a:gd name="connsiteY38" fmla="*/ 140689 h 305898"/>
                <a:gd name="connsiteX39" fmla="*/ 123831 w 123830"/>
                <a:gd name="connsiteY39" fmla="*/ 185286 h 305898"/>
                <a:gd name="connsiteX40" fmla="*/ 114022 w 123830"/>
                <a:gd name="connsiteY40" fmla="*/ 185286 h 305898"/>
                <a:gd name="connsiteX41" fmla="*/ 114022 w 123830"/>
                <a:gd name="connsiteY41" fmla="*/ 305899 h 305898"/>
                <a:gd name="connsiteX42" fmla="*/ 7356 w 123830"/>
                <a:gd name="connsiteY42" fmla="*/ 305899 h 305898"/>
                <a:gd name="connsiteX43" fmla="*/ 7356 w 123830"/>
                <a:gd name="connsiteY43" fmla="*/ 185286 h 305898"/>
                <a:gd name="connsiteX44" fmla="*/ 0 w 123830"/>
                <a:gd name="connsiteY44" fmla="*/ 185286 h 305898"/>
                <a:gd name="connsiteX45" fmla="*/ 4444 w 123830"/>
                <a:gd name="connsiteY45" fmla="*/ 148199 h 305898"/>
                <a:gd name="connsiteX46" fmla="*/ 2912 w 123830"/>
                <a:gd name="connsiteY46" fmla="*/ 131494 h 305898"/>
                <a:gd name="connsiteX47" fmla="*/ 5977 w 123830"/>
                <a:gd name="connsiteY47" fmla="*/ 107432 h 305898"/>
                <a:gd name="connsiteX48" fmla="*/ 14559 w 123830"/>
                <a:gd name="connsiteY48" fmla="*/ 89655 h 305898"/>
                <a:gd name="connsiteX49" fmla="*/ 20536 w 123830"/>
                <a:gd name="connsiteY49" fmla="*/ 84751 h 305898"/>
                <a:gd name="connsiteX50" fmla="*/ 22222 w 123830"/>
                <a:gd name="connsiteY50" fmla="*/ 83525 h 305898"/>
                <a:gd name="connsiteX51" fmla="*/ 21762 w 123830"/>
                <a:gd name="connsiteY51" fmla="*/ 80153 h 305898"/>
                <a:gd name="connsiteX52" fmla="*/ 18084 w 123830"/>
                <a:gd name="connsiteY52" fmla="*/ 85057 h 305898"/>
                <a:gd name="connsiteX53" fmla="*/ 20996 w 123830"/>
                <a:gd name="connsiteY53" fmla="*/ 79387 h 305898"/>
                <a:gd name="connsiteX54" fmla="*/ 21149 w 123830"/>
                <a:gd name="connsiteY54" fmla="*/ 78467 h 305898"/>
                <a:gd name="connsiteX55" fmla="*/ 21762 w 123830"/>
                <a:gd name="connsiteY55" fmla="*/ 77701 h 305898"/>
                <a:gd name="connsiteX56" fmla="*/ 22222 w 123830"/>
                <a:gd name="connsiteY56" fmla="*/ 76628 h 305898"/>
                <a:gd name="connsiteX57" fmla="*/ 25747 w 123830"/>
                <a:gd name="connsiteY57" fmla="*/ 78314 h 305898"/>
                <a:gd name="connsiteX58" fmla="*/ 27739 w 123830"/>
                <a:gd name="connsiteY58" fmla="*/ 75555 h 305898"/>
                <a:gd name="connsiteX59" fmla="*/ 27586 w 123830"/>
                <a:gd name="connsiteY59" fmla="*/ 73103 h 305898"/>
                <a:gd name="connsiteX60" fmla="*/ 27893 w 123830"/>
                <a:gd name="connsiteY60" fmla="*/ 72184 h 305898"/>
                <a:gd name="connsiteX61" fmla="*/ 27126 w 123830"/>
                <a:gd name="connsiteY61" fmla="*/ 71264 h 305898"/>
                <a:gd name="connsiteX62" fmla="*/ 26973 w 123830"/>
                <a:gd name="connsiteY62" fmla="*/ 69885 h 305898"/>
                <a:gd name="connsiteX63" fmla="*/ 27433 w 123830"/>
                <a:gd name="connsiteY63" fmla="*/ 69118 h 305898"/>
                <a:gd name="connsiteX64" fmla="*/ 27739 w 123830"/>
                <a:gd name="connsiteY64" fmla="*/ 68046 h 305898"/>
                <a:gd name="connsiteX65" fmla="*/ 29425 w 123830"/>
                <a:gd name="connsiteY65" fmla="*/ 67279 h 305898"/>
                <a:gd name="connsiteX66" fmla="*/ 30191 w 123830"/>
                <a:gd name="connsiteY66" fmla="*/ 68505 h 305898"/>
                <a:gd name="connsiteX67" fmla="*/ 30038 w 123830"/>
                <a:gd name="connsiteY67" fmla="*/ 69578 h 305898"/>
                <a:gd name="connsiteX68" fmla="*/ 30191 w 123830"/>
                <a:gd name="connsiteY68" fmla="*/ 70191 h 305898"/>
                <a:gd name="connsiteX69" fmla="*/ 30038 w 123830"/>
                <a:gd name="connsiteY69" fmla="*/ 71111 h 305898"/>
                <a:gd name="connsiteX70" fmla="*/ 30038 w 123830"/>
                <a:gd name="connsiteY70" fmla="*/ 72337 h 305898"/>
                <a:gd name="connsiteX71" fmla="*/ 30805 w 123830"/>
                <a:gd name="connsiteY71" fmla="*/ 73410 h 305898"/>
                <a:gd name="connsiteX72" fmla="*/ 30498 w 123830"/>
                <a:gd name="connsiteY72" fmla="*/ 74636 h 305898"/>
                <a:gd name="connsiteX73" fmla="*/ 32337 w 123830"/>
                <a:gd name="connsiteY73" fmla="*/ 76168 h 305898"/>
                <a:gd name="connsiteX74" fmla="*/ 33716 w 123830"/>
                <a:gd name="connsiteY74" fmla="*/ 72950 h 305898"/>
                <a:gd name="connsiteX75" fmla="*/ 35095 w 123830"/>
                <a:gd name="connsiteY75" fmla="*/ 73869 h 305898"/>
                <a:gd name="connsiteX76" fmla="*/ 36015 w 123830"/>
                <a:gd name="connsiteY76" fmla="*/ 73256 h 305898"/>
                <a:gd name="connsiteX77" fmla="*/ 37854 w 123830"/>
                <a:gd name="connsiteY77" fmla="*/ 76168 h 305898"/>
                <a:gd name="connsiteX78" fmla="*/ 43065 w 123830"/>
                <a:gd name="connsiteY78" fmla="*/ 73716 h 305898"/>
                <a:gd name="connsiteX79" fmla="*/ 47969 w 123830"/>
                <a:gd name="connsiteY79" fmla="*/ 72643 h 305898"/>
                <a:gd name="connsiteX80" fmla="*/ 48276 w 123830"/>
                <a:gd name="connsiteY80" fmla="*/ 70651 h 305898"/>
                <a:gd name="connsiteX81" fmla="*/ 47816 w 123830"/>
                <a:gd name="connsiteY81" fmla="*/ 69118 h 305898"/>
                <a:gd name="connsiteX82" fmla="*/ 45823 w 123830"/>
                <a:gd name="connsiteY82" fmla="*/ 68965 h 305898"/>
                <a:gd name="connsiteX83" fmla="*/ 44598 w 123830"/>
                <a:gd name="connsiteY83" fmla="*/ 65900 h 305898"/>
                <a:gd name="connsiteX84" fmla="*/ 43525 w 123830"/>
                <a:gd name="connsiteY84" fmla="*/ 61149 h 305898"/>
                <a:gd name="connsiteX85" fmla="*/ 45057 w 123830"/>
                <a:gd name="connsiteY85" fmla="*/ 59004 h 305898"/>
                <a:gd name="connsiteX86" fmla="*/ 45670 w 123830"/>
                <a:gd name="connsiteY86" fmla="*/ 59157 h 30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3830" h="305898">
                  <a:moveTo>
                    <a:pt x="45670" y="59157"/>
                  </a:moveTo>
                  <a:lnTo>
                    <a:pt x="36015" y="49348"/>
                  </a:lnTo>
                  <a:lnTo>
                    <a:pt x="39847" y="26667"/>
                  </a:lnTo>
                  <a:lnTo>
                    <a:pt x="42758" y="32337"/>
                  </a:lnTo>
                  <a:lnTo>
                    <a:pt x="47356" y="27433"/>
                  </a:lnTo>
                  <a:lnTo>
                    <a:pt x="48582" y="28812"/>
                  </a:lnTo>
                  <a:lnTo>
                    <a:pt x="57931" y="21149"/>
                  </a:lnTo>
                  <a:lnTo>
                    <a:pt x="57931" y="19770"/>
                  </a:lnTo>
                  <a:lnTo>
                    <a:pt x="56705" y="19770"/>
                  </a:lnTo>
                  <a:cubicBezTo>
                    <a:pt x="56705" y="19770"/>
                    <a:pt x="55785" y="17471"/>
                    <a:pt x="55479" y="16705"/>
                  </a:cubicBezTo>
                  <a:cubicBezTo>
                    <a:pt x="55172" y="15939"/>
                    <a:pt x="53946" y="13640"/>
                    <a:pt x="54252" y="12414"/>
                  </a:cubicBezTo>
                  <a:cubicBezTo>
                    <a:pt x="54559" y="11034"/>
                    <a:pt x="57318" y="8736"/>
                    <a:pt x="57318" y="8736"/>
                  </a:cubicBezTo>
                  <a:lnTo>
                    <a:pt x="57165" y="7969"/>
                  </a:lnTo>
                  <a:cubicBezTo>
                    <a:pt x="57165" y="7969"/>
                    <a:pt x="54866" y="7203"/>
                    <a:pt x="55479" y="5364"/>
                  </a:cubicBezTo>
                  <a:cubicBezTo>
                    <a:pt x="55938" y="3678"/>
                    <a:pt x="58237" y="0"/>
                    <a:pt x="58237" y="0"/>
                  </a:cubicBezTo>
                  <a:cubicBezTo>
                    <a:pt x="58237" y="0"/>
                    <a:pt x="61762" y="4291"/>
                    <a:pt x="61762" y="5057"/>
                  </a:cubicBezTo>
                  <a:cubicBezTo>
                    <a:pt x="61915" y="5824"/>
                    <a:pt x="60843" y="7203"/>
                    <a:pt x="60383" y="7510"/>
                  </a:cubicBezTo>
                  <a:cubicBezTo>
                    <a:pt x="60076" y="7816"/>
                    <a:pt x="59770" y="7816"/>
                    <a:pt x="59770" y="7816"/>
                  </a:cubicBezTo>
                  <a:lnTo>
                    <a:pt x="59923" y="8429"/>
                  </a:lnTo>
                  <a:cubicBezTo>
                    <a:pt x="59923" y="8429"/>
                    <a:pt x="62988" y="10575"/>
                    <a:pt x="63141" y="11034"/>
                  </a:cubicBezTo>
                  <a:cubicBezTo>
                    <a:pt x="63295" y="11647"/>
                    <a:pt x="61762" y="18850"/>
                    <a:pt x="61762" y="18850"/>
                  </a:cubicBezTo>
                  <a:lnTo>
                    <a:pt x="60383" y="19157"/>
                  </a:lnTo>
                  <a:lnTo>
                    <a:pt x="60383" y="20536"/>
                  </a:lnTo>
                  <a:lnTo>
                    <a:pt x="67586" y="28506"/>
                  </a:lnTo>
                  <a:lnTo>
                    <a:pt x="68505" y="27739"/>
                  </a:lnTo>
                  <a:lnTo>
                    <a:pt x="72337" y="33870"/>
                  </a:lnTo>
                  <a:lnTo>
                    <a:pt x="76168" y="27739"/>
                  </a:lnTo>
                  <a:lnTo>
                    <a:pt x="80459" y="50574"/>
                  </a:lnTo>
                  <a:lnTo>
                    <a:pt x="70038" y="59157"/>
                  </a:lnTo>
                  <a:lnTo>
                    <a:pt x="69272" y="60383"/>
                  </a:lnTo>
                  <a:cubicBezTo>
                    <a:pt x="69272" y="60383"/>
                    <a:pt x="70958" y="60689"/>
                    <a:pt x="70651" y="62988"/>
                  </a:cubicBezTo>
                  <a:cubicBezTo>
                    <a:pt x="70344" y="65134"/>
                    <a:pt x="69119" y="66820"/>
                    <a:pt x="68965" y="67892"/>
                  </a:cubicBezTo>
                  <a:cubicBezTo>
                    <a:pt x="68812" y="68965"/>
                    <a:pt x="68965" y="70651"/>
                    <a:pt x="67893" y="70804"/>
                  </a:cubicBezTo>
                  <a:cubicBezTo>
                    <a:pt x="66820" y="70958"/>
                    <a:pt x="65747" y="70498"/>
                    <a:pt x="65747" y="70498"/>
                  </a:cubicBezTo>
                  <a:lnTo>
                    <a:pt x="65287" y="71724"/>
                  </a:lnTo>
                  <a:cubicBezTo>
                    <a:pt x="65287" y="71724"/>
                    <a:pt x="77088" y="73410"/>
                    <a:pt x="85057" y="78927"/>
                  </a:cubicBezTo>
                  <a:cubicBezTo>
                    <a:pt x="92873" y="84291"/>
                    <a:pt x="96705" y="87356"/>
                    <a:pt x="101609" y="93793"/>
                  </a:cubicBezTo>
                  <a:cubicBezTo>
                    <a:pt x="106360" y="100229"/>
                    <a:pt x="111111" y="113563"/>
                    <a:pt x="111111" y="113563"/>
                  </a:cubicBezTo>
                  <a:cubicBezTo>
                    <a:pt x="111111" y="113563"/>
                    <a:pt x="116015" y="133179"/>
                    <a:pt x="116934" y="140689"/>
                  </a:cubicBezTo>
                  <a:cubicBezTo>
                    <a:pt x="117701" y="148045"/>
                    <a:pt x="123831" y="185286"/>
                    <a:pt x="123831" y="185286"/>
                  </a:cubicBezTo>
                  <a:lnTo>
                    <a:pt x="114022" y="185286"/>
                  </a:lnTo>
                  <a:lnTo>
                    <a:pt x="114022" y="305899"/>
                  </a:lnTo>
                  <a:lnTo>
                    <a:pt x="7356" y="305899"/>
                  </a:lnTo>
                  <a:lnTo>
                    <a:pt x="7356" y="185286"/>
                  </a:lnTo>
                  <a:lnTo>
                    <a:pt x="0" y="185286"/>
                  </a:lnTo>
                  <a:cubicBezTo>
                    <a:pt x="0" y="185286"/>
                    <a:pt x="5364" y="155402"/>
                    <a:pt x="4444" y="148199"/>
                  </a:cubicBezTo>
                  <a:cubicBezTo>
                    <a:pt x="3372" y="140996"/>
                    <a:pt x="2912" y="131494"/>
                    <a:pt x="2912" y="131494"/>
                  </a:cubicBezTo>
                  <a:cubicBezTo>
                    <a:pt x="2912" y="131494"/>
                    <a:pt x="6130" y="109425"/>
                    <a:pt x="5977" y="107432"/>
                  </a:cubicBezTo>
                  <a:cubicBezTo>
                    <a:pt x="5824" y="105440"/>
                    <a:pt x="13793" y="91494"/>
                    <a:pt x="14559" y="89655"/>
                  </a:cubicBezTo>
                  <a:cubicBezTo>
                    <a:pt x="15479" y="87816"/>
                    <a:pt x="19463" y="85364"/>
                    <a:pt x="20536" y="84751"/>
                  </a:cubicBezTo>
                  <a:cubicBezTo>
                    <a:pt x="21456" y="84138"/>
                    <a:pt x="22222" y="83525"/>
                    <a:pt x="22222" y="83525"/>
                  </a:cubicBezTo>
                  <a:lnTo>
                    <a:pt x="21762" y="80153"/>
                  </a:lnTo>
                  <a:lnTo>
                    <a:pt x="18084" y="85057"/>
                  </a:lnTo>
                  <a:lnTo>
                    <a:pt x="20996" y="79387"/>
                  </a:lnTo>
                  <a:lnTo>
                    <a:pt x="21149" y="78467"/>
                  </a:lnTo>
                  <a:lnTo>
                    <a:pt x="21762" y="77701"/>
                  </a:lnTo>
                  <a:lnTo>
                    <a:pt x="22222" y="76628"/>
                  </a:lnTo>
                  <a:lnTo>
                    <a:pt x="25747" y="78314"/>
                  </a:lnTo>
                  <a:lnTo>
                    <a:pt x="27739" y="75555"/>
                  </a:lnTo>
                  <a:cubicBezTo>
                    <a:pt x="27739" y="75555"/>
                    <a:pt x="27280" y="73869"/>
                    <a:pt x="27586" y="73103"/>
                  </a:cubicBezTo>
                  <a:cubicBezTo>
                    <a:pt x="28046" y="72337"/>
                    <a:pt x="27893" y="72184"/>
                    <a:pt x="27893" y="72184"/>
                  </a:cubicBezTo>
                  <a:cubicBezTo>
                    <a:pt x="27893" y="72184"/>
                    <a:pt x="27280" y="71724"/>
                    <a:pt x="27126" y="71264"/>
                  </a:cubicBezTo>
                  <a:cubicBezTo>
                    <a:pt x="26973" y="70804"/>
                    <a:pt x="26820" y="70345"/>
                    <a:pt x="26973" y="69885"/>
                  </a:cubicBezTo>
                  <a:cubicBezTo>
                    <a:pt x="27126" y="69425"/>
                    <a:pt x="27433" y="69272"/>
                    <a:pt x="27433" y="69118"/>
                  </a:cubicBezTo>
                  <a:cubicBezTo>
                    <a:pt x="27433" y="68812"/>
                    <a:pt x="27433" y="68505"/>
                    <a:pt x="27739" y="68046"/>
                  </a:cubicBezTo>
                  <a:cubicBezTo>
                    <a:pt x="28046" y="67586"/>
                    <a:pt x="28965" y="67279"/>
                    <a:pt x="29425" y="67279"/>
                  </a:cubicBezTo>
                  <a:cubicBezTo>
                    <a:pt x="30038" y="67279"/>
                    <a:pt x="30191" y="68505"/>
                    <a:pt x="30191" y="68505"/>
                  </a:cubicBezTo>
                  <a:cubicBezTo>
                    <a:pt x="30191" y="68505"/>
                    <a:pt x="30038" y="69425"/>
                    <a:pt x="30038" y="69578"/>
                  </a:cubicBezTo>
                  <a:cubicBezTo>
                    <a:pt x="30038" y="69731"/>
                    <a:pt x="30191" y="70038"/>
                    <a:pt x="30191" y="70191"/>
                  </a:cubicBezTo>
                  <a:cubicBezTo>
                    <a:pt x="30191" y="70345"/>
                    <a:pt x="30191" y="70958"/>
                    <a:pt x="30038" y="71111"/>
                  </a:cubicBezTo>
                  <a:cubicBezTo>
                    <a:pt x="29885" y="71264"/>
                    <a:pt x="29885" y="72184"/>
                    <a:pt x="30038" y="72337"/>
                  </a:cubicBezTo>
                  <a:cubicBezTo>
                    <a:pt x="30191" y="72490"/>
                    <a:pt x="30805" y="73103"/>
                    <a:pt x="30805" y="73410"/>
                  </a:cubicBezTo>
                  <a:cubicBezTo>
                    <a:pt x="30805" y="73869"/>
                    <a:pt x="30498" y="74329"/>
                    <a:pt x="30498" y="74636"/>
                  </a:cubicBezTo>
                  <a:cubicBezTo>
                    <a:pt x="30498" y="74942"/>
                    <a:pt x="31724" y="75708"/>
                    <a:pt x="32337" y="76168"/>
                  </a:cubicBezTo>
                  <a:cubicBezTo>
                    <a:pt x="32950" y="76628"/>
                    <a:pt x="33716" y="72950"/>
                    <a:pt x="33716" y="72950"/>
                  </a:cubicBezTo>
                  <a:lnTo>
                    <a:pt x="35095" y="73869"/>
                  </a:lnTo>
                  <a:lnTo>
                    <a:pt x="36015" y="73256"/>
                  </a:lnTo>
                  <a:lnTo>
                    <a:pt x="37854" y="76168"/>
                  </a:lnTo>
                  <a:cubicBezTo>
                    <a:pt x="37854" y="76168"/>
                    <a:pt x="40613" y="74176"/>
                    <a:pt x="43065" y="73716"/>
                  </a:cubicBezTo>
                  <a:cubicBezTo>
                    <a:pt x="45517" y="73256"/>
                    <a:pt x="47969" y="72643"/>
                    <a:pt x="47969" y="72643"/>
                  </a:cubicBezTo>
                  <a:cubicBezTo>
                    <a:pt x="47969" y="72643"/>
                    <a:pt x="48582" y="71417"/>
                    <a:pt x="48276" y="70651"/>
                  </a:cubicBezTo>
                  <a:cubicBezTo>
                    <a:pt x="47969" y="69885"/>
                    <a:pt x="47816" y="69118"/>
                    <a:pt x="47816" y="69118"/>
                  </a:cubicBezTo>
                  <a:cubicBezTo>
                    <a:pt x="47816" y="69118"/>
                    <a:pt x="46590" y="69731"/>
                    <a:pt x="45823" y="68965"/>
                  </a:cubicBezTo>
                  <a:cubicBezTo>
                    <a:pt x="45057" y="68199"/>
                    <a:pt x="44751" y="66820"/>
                    <a:pt x="44598" y="65900"/>
                  </a:cubicBezTo>
                  <a:cubicBezTo>
                    <a:pt x="44291" y="65134"/>
                    <a:pt x="42758" y="62835"/>
                    <a:pt x="43525" y="61149"/>
                  </a:cubicBezTo>
                  <a:cubicBezTo>
                    <a:pt x="44291" y="59463"/>
                    <a:pt x="44751" y="59157"/>
                    <a:pt x="45057" y="59004"/>
                  </a:cubicBezTo>
                  <a:cubicBezTo>
                    <a:pt x="45211" y="59004"/>
                    <a:pt x="45670" y="59157"/>
                    <a:pt x="45670" y="59157"/>
                  </a:cubicBezTo>
                  <a:close/>
                </a:path>
              </a:pathLst>
            </a:custGeom>
            <a:grpFill/>
            <a:ln w="153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B6A0271-3F04-57B6-11AF-3D385DC2908F}"/>
                </a:ext>
              </a:extLst>
            </p:cNvPr>
            <p:cNvSpPr/>
            <p:nvPr/>
          </p:nvSpPr>
          <p:spPr>
            <a:xfrm>
              <a:off x="4820756" y="5726612"/>
              <a:ext cx="138849" cy="50267"/>
            </a:xfrm>
            <a:custGeom>
              <a:avLst/>
              <a:gdLst>
                <a:gd name="connsiteX0" fmla="*/ 0 w 138849"/>
                <a:gd name="connsiteY0" fmla="*/ 0 h 50267"/>
                <a:gd name="connsiteX1" fmla="*/ 138850 w 138849"/>
                <a:gd name="connsiteY1" fmla="*/ 0 h 50267"/>
                <a:gd name="connsiteX2" fmla="*/ 138850 w 138849"/>
                <a:gd name="connsiteY2" fmla="*/ 50268 h 50267"/>
                <a:gd name="connsiteX3" fmla="*/ 0 w 138849"/>
                <a:gd name="connsiteY3" fmla="*/ 50268 h 50267"/>
              </a:gdLst>
              <a:ahLst/>
              <a:cxnLst>
                <a:cxn ang="0">
                  <a:pos x="connsiteX0" y="connsiteY0"/>
                </a:cxn>
                <a:cxn ang="0">
                  <a:pos x="connsiteX1" y="connsiteY1"/>
                </a:cxn>
                <a:cxn ang="0">
                  <a:pos x="connsiteX2" y="connsiteY2"/>
                </a:cxn>
                <a:cxn ang="0">
                  <a:pos x="connsiteX3" y="connsiteY3"/>
                </a:cxn>
              </a:cxnLst>
              <a:rect l="l" t="t" r="r" b="b"/>
              <a:pathLst>
                <a:path w="138849" h="50267">
                  <a:moveTo>
                    <a:pt x="0" y="0"/>
                  </a:moveTo>
                  <a:lnTo>
                    <a:pt x="138850" y="0"/>
                  </a:lnTo>
                  <a:lnTo>
                    <a:pt x="138850" y="50268"/>
                  </a:lnTo>
                  <a:lnTo>
                    <a:pt x="0" y="50268"/>
                  </a:lnTo>
                  <a:close/>
                </a:path>
              </a:pathLst>
            </a:custGeom>
            <a:grpFill/>
            <a:ln w="153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35C9522-765E-E818-27EC-B256CD643412}"/>
                </a:ext>
              </a:extLst>
            </p:cNvPr>
            <p:cNvSpPr/>
            <p:nvPr/>
          </p:nvSpPr>
          <p:spPr>
            <a:xfrm>
              <a:off x="5093552" y="5409372"/>
              <a:ext cx="75555" cy="64980"/>
            </a:xfrm>
            <a:custGeom>
              <a:avLst/>
              <a:gdLst>
                <a:gd name="connsiteX0" fmla="*/ 0 w 75555"/>
                <a:gd name="connsiteY0" fmla="*/ 0 h 64980"/>
                <a:gd name="connsiteX1" fmla="*/ 75555 w 75555"/>
                <a:gd name="connsiteY1" fmla="*/ 0 h 64980"/>
                <a:gd name="connsiteX2" fmla="*/ 75555 w 75555"/>
                <a:gd name="connsiteY2" fmla="*/ 64981 h 64980"/>
                <a:gd name="connsiteX3" fmla="*/ 0 w 75555"/>
                <a:gd name="connsiteY3" fmla="*/ 64981 h 64980"/>
              </a:gdLst>
              <a:ahLst/>
              <a:cxnLst>
                <a:cxn ang="0">
                  <a:pos x="connsiteX0" y="connsiteY0"/>
                </a:cxn>
                <a:cxn ang="0">
                  <a:pos x="connsiteX1" y="connsiteY1"/>
                </a:cxn>
                <a:cxn ang="0">
                  <a:pos x="connsiteX2" y="connsiteY2"/>
                </a:cxn>
                <a:cxn ang="0">
                  <a:pos x="connsiteX3" y="connsiteY3"/>
                </a:cxn>
              </a:cxnLst>
              <a:rect l="l" t="t" r="r" b="b"/>
              <a:pathLst>
                <a:path w="75555" h="64980">
                  <a:moveTo>
                    <a:pt x="0" y="0"/>
                  </a:moveTo>
                  <a:lnTo>
                    <a:pt x="75555" y="0"/>
                  </a:lnTo>
                  <a:lnTo>
                    <a:pt x="75555" y="64981"/>
                  </a:lnTo>
                  <a:lnTo>
                    <a:pt x="0" y="64981"/>
                  </a:lnTo>
                  <a:close/>
                </a:path>
              </a:pathLst>
            </a:custGeom>
            <a:grpFill/>
            <a:ln w="153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6C5890E-CB61-8559-6C01-83D163AB8BDD}"/>
                </a:ext>
              </a:extLst>
            </p:cNvPr>
            <p:cNvSpPr/>
            <p:nvPr/>
          </p:nvSpPr>
          <p:spPr>
            <a:xfrm>
              <a:off x="5111483" y="5467609"/>
              <a:ext cx="39693" cy="318772"/>
            </a:xfrm>
            <a:custGeom>
              <a:avLst/>
              <a:gdLst>
                <a:gd name="connsiteX0" fmla="*/ 0 w 39693"/>
                <a:gd name="connsiteY0" fmla="*/ 0 h 318772"/>
                <a:gd name="connsiteX1" fmla="*/ 39693 w 39693"/>
                <a:gd name="connsiteY1" fmla="*/ 0 h 318772"/>
                <a:gd name="connsiteX2" fmla="*/ 39693 w 39693"/>
                <a:gd name="connsiteY2" fmla="*/ 318772 h 318772"/>
                <a:gd name="connsiteX3" fmla="*/ 0 w 39693"/>
                <a:gd name="connsiteY3" fmla="*/ 318772 h 318772"/>
              </a:gdLst>
              <a:ahLst/>
              <a:cxnLst>
                <a:cxn ang="0">
                  <a:pos x="connsiteX0" y="connsiteY0"/>
                </a:cxn>
                <a:cxn ang="0">
                  <a:pos x="connsiteX1" y="connsiteY1"/>
                </a:cxn>
                <a:cxn ang="0">
                  <a:pos x="connsiteX2" y="connsiteY2"/>
                </a:cxn>
                <a:cxn ang="0">
                  <a:pos x="connsiteX3" y="connsiteY3"/>
                </a:cxn>
              </a:cxnLst>
              <a:rect l="l" t="t" r="r" b="b"/>
              <a:pathLst>
                <a:path w="39693" h="318772">
                  <a:moveTo>
                    <a:pt x="0" y="0"/>
                  </a:moveTo>
                  <a:lnTo>
                    <a:pt x="39693" y="0"/>
                  </a:lnTo>
                  <a:lnTo>
                    <a:pt x="39693" y="318772"/>
                  </a:lnTo>
                  <a:lnTo>
                    <a:pt x="0" y="318772"/>
                  </a:lnTo>
                  <a:close/>
                </a:path>
              </a:pathLst>
            </a:custGeom>
            <a:grpFill/>
            <a:ln w="153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456BE73-BEA5-DFE6-53E4-3753AA6A05F8}"/>
                </a:ext>
              </a:extLst>
            </p:cNvPr>
            <p:cNvSpPr/>
            <p:nvPr/>
          </p:nvSpPr>
          <p:spPr>
            <a:xfrm>
              <a:off x="5140602" y="5478337"/>
              <a:ext cx="55632" cy="21762"/>
            </a:xfrm>
            <a:custGeom>
              <a:avLst/>
              <a:gdLst>
                <a:gd name="connsiteX0" fmla="*/ 0 w 55632"/>
                <a:gd name="connsiteY0" fmla="*/ 7203 h 21762"/>
                <a:gd name="connsiteX1" fmla="*/ 53027 w 55632"/>
                <a:gd name="connsiteY1" fmla="*/ 0 h 21762"/>
                <a:gd name="connsiteX2" fmla="*/ 55632 w 55632"/>
                <a:gd name="connsiteY2" fmla="*/ 14559 h 21762"/>
                <a:gd name="connsiteX3" fmla="*/ 2605 w 55632"/>
                <a:gd name="connsiteY3" fmla="*/ 21762 h 21762"/>
              </a:gdLst>
              <a:ahLst/>
              <a:cxnLst>
                <a:cxn ang="0">
                  <a:pos x="connsiteX0" y="connsiteY0"/>
                </a:cxn>
                <a:cxn ang="0">
                  <a:pos x="connsiteX1" y="connsiteY1"/>
                </a:cxn>
                <a:cxn ang="0">
                  <a:pos x="connsiteX2" y="connsiteY2"/>
                </a:cxn>
                <a:cxn ang="0">
                  <a:pos x="connsiteX3" y="connsiteY3"/>
                </a:cxn>
              </a:cxnLst>
              <a:rect l="l" t="t" r="r" b="b"/>
              <a:pathLst>
                <a:path w="55632" h="21762">
                  <a:moveTo>
                    <a:pt x="0" y="7203"/>
                  </a:moveTo>
                  <a:lnTo>
                    <a:pt x="53027" y="0"/>
                  </a:lnTo>
                  <a:lnTo>
                    <a:pt x="55632" y="14559"/>
                  </a:lnTo>
                  <a:lnTo>
                    <a:pt x="2605" y="21762"/>
                  </a:lnTo>
                  <a:close/>
                </a:path>
              </a:pathLst>
            </a:custGeom>
            <a:grpFill/>
            <a:ln w="153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91C6C53-F32D-F223-35A3-6DB4395C9C7C}"/>
                </a:ext>
              </a:extLst>
            </p:cNvPr>
            <p:cNvSpPr/>
            <p:nvPr/>
          </p:nvSpPr>
          <p:spPr>
            <a:xfrm>
              <a:off x="5177536" y="5478031"/>
              <a:ext cx="25746" cy="48428"/>
            </a:xfrm>
            <a:custGeom>
              <a:avLst/>
              <a:gdLst>
                <a:gd name="connsiteX0" fmla="*/ 16705 w 25746"/>
                <a:gd name="connsiteY0" fmla="*/ 0 h 48428"/>
                <a:gd name="connsiteX1" fmla="*/ 25747 w 25746"/>
                <a:gd name="connsiteY1" fmla="*/ 45977 h 48428"/>
                <a:gd name="connsiteX2" fmla="*/ 9042 w 25746"/>
                <a:gd name="connsiteY2" fmla="*/ 48429 h 48428"/>
                <a:gd name="connsiteX3" fmla="*/ 0 w 25746"/>
                <a:gd name="connsiteY3" fmla="*/ 2605 h 48428"/>
              </a:gdLst>
              <a:ahLst/>
              <a:cxnLst>
                <a:cxn ang="0">
                  <a:pos x="connsiteX0" y="connsiteY0"/>
                </a:cxn>
                <a:cxn ang="0">
                  <a:pos x="connsiteX1" y="connsiteY1"/>
                </a:cxn>
                <a:cxn ang="0">
                  <a:pos x="connsiteX2" y="connsiteY2"/>
                </a:cxn>
                <a:cxn ang="0">
                  <a:pos x="connsiteX3" y="connsiteY3"/>
                </a:cxn>
              </a:cxnLst>
              <a:rect l="l" t="t" r="r" b="b"/>
              <a:pathLst>
                <a:path w="25746" h="48428">
                  <a:moveTo>
                    <a:pt x="16705" y="0"/>
                  </a:moveTo>
                  <a:lnTo>
                    <a:pt x="25747" y="45977"/>
                  </a:lnTo>
                  <a:lnTo>
                    <a:pt x="9042" y="48429"/>
                  </a:lnTo>
                  <a:lnTo>
                    <a:pt x="0" y="2605"/>
                  </a:lnTo>
                  <a:close/>
                </a:path>
              </a:pathLst>
            </a:custGeom>
            <a:grpFill/>
            <a:ln w="153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0D769A3-D4BF-442A-797F-6FD353207639}"/>
                </a:ext>
              </a:extLst>
            </p:cNvPr>
            <p:cNvSpPr/>
            <p:nvPr/>
          </p:nvSpPr>
          <p:spPr>
            <a:xfrm>
              <a:off x="5166195" y="5509908"/>
              <a:ext cx="37241" cy="19923"/>
            </a:xfrm>
            <a:custGeom>
              <a:avLst/>
              <a:gdLst>
                <a:gd name="connsiteX0" fmla="*/ 0 w 37241"/>
                <a:gd name="connsiteY0" fmla="*/ 5211 h 19923"/>
                <a:gd name="connsiteX1" fmla="*/ 34330 w 37241"/>
                <a:gd name="connsiteY1" fmla="*/ 0 h 19923"/>
                <a:gd name="connsiteX2" fmla="*/ 37241 w 37241"/>
                <a:gd name="connsiteY2" fmla="*/ 14559 h 19923"/>
                <a:gd name="connsiteX3" fmla="*/ 2759 w 37241"/>
                <a:gd name="connsiteY3" fmla="*/ 19923 h 19923"/>
              </a:gdLst>
              <a:ahLst/>
              <a:cxnLst>
                <a:cxn ang="0">
                  <a:pos x="connsiteX0" y="connsiteY0"/>
                </a:cxn>
                <a:cxn ang="0">
                  <a:pos x="connsiteX1" y="connsiteY1"/>
                </a:cxn>
                <a:cxn ang="0">
                  <a:pos x="connsiteX2" y="connsiteY2"/>
                </a:cxn>
                <a:cxn ang="0">
                  <a:pos x="connsiteX3" y="connsiteY3"/>
                </a:cxn>
              </a:cxnLst>
              <a:rect l="l" t="t" r="r" b="b"/>
              <a:pathLst>
                <a:path w="37241" h="19923">
                  <a:moveTo>
                    <a:pt x="0" y="5211"/>
                  </a:moveTo>
                  <a:lnTo>
                    <a:pt x="34330" y="0"/>
                  </a:lnTo>
                  <a:lnTo>
                    <a:pt x="37241" y="14559"/>
                  </a:lnTo>
                  <a:lnTo>
                    <a:pt x="2759" y="19923"/>
                  </a:lnTo>
                  <a:close/>
                </a:path>
              </a:pathLst>
            </a:custGeom>
            <a:grpFill/>
            <a:ln w="153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C23CC12-B088-5998-25B8-768156D869B3}"/>
                </a:ext>
              </a:extLst>
            </p:cNvPr>
            <p:cNvSpPr/>
            <p:nvPr/>
          </p:nvSpPr>
          <p:spPr>
            <a:xfrm>
              <a:off x="5063667" y="5478337"/>
              <a:ext cx="55632" cy="21762"/>
            </a:xfrm>
            <a:custGeom>
              <a:avLst/>
              <a:gdLst>
                <a:gd name="connsiteX0" fmla="*/ 55632 w 55632"/>
                <a:gd name="connsiteY0" fmla="*/ 7203 h 21762"/>
                <a:gd name="connsiteX1" fmla="*/ 2605 w 55632"/>
                <a:gd name="connsiteY1" fmla="*/ 0 h 21762"/>
                <a:gd name="connsiteX2" fmla="*/ 0 w 55632"/>
                <a:gd name="connsiteY2" fmla="*/ 14559 h 21762"/>
                <a:gd name="connsiteX3" fmla="*/ 53026 w 55632"/>
                <a:gd name="connsiteY3" fmla="*/ 21762 h 21762"/>
              </a:gdLst>
              <a:ahLst/>
              <a:cxnLst>
                <a:cxn ang="0">
                  <a:pos x="connsiteX0" y="connsiteY0"/>
                </a:cxn>
                <a:cxn ang="0">
                  <a:pos x="connsiteX1" y="connsiteY1"/>
                </a:cxn>
                <a:cxn ang="0">
                  <a:pos x="connsiteX2" y="connsiteY2"/>
                </a:cxn>
                <a:cxn ang="0">
                  <a:pos x="connsiteX3" y="connsiteY3"/>
                </a:cxn>
              </a:cxnLst>
              <a:rect l="l" t="t" r="r" b="b"/>
              <a:pathLst>
                <a:path w="55632" h="21762">
                  <a:moveTo>
                    <a:pt x="55632" y="7203"/>
                  </a:moveTo>
                  <a:lnTo>
                    <a:pt x="2605" y="0"/>
                  </a:lnTo>
                  <a:lnTo>
                    <a:pt x="0" y="14559"/>
                  </a:lnTo>
                  <a:lnTo>
                    <a:pt x="53026" y="21762"/>
                  </a:lnTo>
                  <a:close/>
                </a:path>
              </a:pathLst>
            </a:custGeom>
            <a:grpFill/>
            <a:ln w="153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B0F73D5-9E03-7876-9B4E-884CB62385E5}"/>
                </a:ext>
              </a:extLst>
            </p:cNvPr>
            <p:cNvSpPr/>
            <p:nvPr/>
          </p:nvSpPr>
          <p:spPr>
            <a:xfrm>
              <a:off x="5056617" y="5478031"/>
              <a:ext cx="25900" cy="48428"/>
            </a:xfrm>
            <a:custGeom>
              <a:avLst/>
              <a:gdLst>
                <a:gd name="connsiteX0" fmla="*/ 9195 w 25900"/>
                <a:gd name="connsiteY0" fmla="*/ 0 h 48428"/>
                <a:gd name="connsiteX1" fmla="*/ 0 w 25900"/>
                <a:gd name="connsiteY1" fmla="*/ 45977 h 48428"/>
                <a:gd name="connsiteX2" fmla="*/ 16705 w 25900"/>
                <a:gd name="connsiteY2" fmla="*/ 48429 h 48428"/>
                <a:gd name="connsiteX3" fmla="*/ 25900 w 25900"/>
                <a:gd name="connsiteY3" fmla="*/ 2605 h 48428"/>
              </a:gdLst>
              <a:ahLst/>
              <a:cxnLst>
                <a:cxn ang="0">
                  <a:pos x="connsiteX0" y="connsiteY0"/>
                </a:cxn>
                <a:cxn ang="0">
                  <a:pos x="connsiteX1" y="connsiteY1"/>
                </a:cxn>
                <a:cxn ang="0">
                  <a:pos x="connsiteX2" y="connsiteY2"/>
                </a:cxn>
                <a:cxn ang="0">
                  <a:pos x="connsiteX3" y="connsiteY3"/>
                </a:cxn>
              </a:cxnLst>
              <a:rect l="l" t="t" r="r" b="b"/>
              <a:pathLst>
                <a:path w="25900" h="48428">
                  <a:moveTo>
                    <a:pt x="9195" y="0"/>
                  </a:moveTo>
                  <a:lnTo>
                    <a:pt x="0" y="45977"/>
                  </a:lnTo>
                  <a:lnTo>
                    <a:pt x="16705" y="48429"/>
                  </a:lnTo>
                  <a:lnTo>
                    <a:pt x="25900" y="2605"/>
                  </a:lnTo>
                  <a:close/>
                </a:path>
              </a:pathLst>
            </a:custGeom>
            <a:grpFill/>
            <a:ln w="153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F5E20DF-06CA-1ABB-6B27-9CD600DD7CFE}"/>
                </a:ext>
              </a:extLst>
            </p:cNvPr>
            <p:cNvSpPr/>
            <p:nvPr/>
          </p:nvSpPr>
          <p:spPr>
            <a:xfrm>
              <a:off x="5056617" y="5509908"/>
              <a:ext cx="37087" cy="19923"/>
            </a:xfrm>
            <a:custGeom>
              <a:avLst/>
              <a:gdLst>
                <a:gd name="connsiteX0" fmla="*/ 37088 w 37087"/>
                <a:gd name="connsiteY0" fmla="*/ 5211 h 19923"/>
                <a:gd name="connsiteX1" fmla="*/ 2759 w 37087"/>
                <a:gd name="connsiteY1" fmla="*/ 0 h 19923"/>
                <a:gd name="connsiteX2" fmla="*/ 0 w 37087"/>
                <a:gd name="connsiteY2" fmla="*/ 14559 h 19923"/>
                <a:gd name="connsiteX3" fmla="*/ 34330 w 37087"/>
                <a:gd name="connsiteY3" fmla="*/ 19923 h 19923"/>
              </a:gdLst>
              <a:ahLst/>
              <a:cxnLst>
                <a:cxn ang="0">
                  <a:pos x="connsiteX0" y="connsiteY0"/>
                </a:cxn>
                <a:cxn ang="0">
                  <a:pos x="connsiteX1" y="connsiteY1"/>
                </a:cxn>
                <a:cxn ang="0">
                  <a:pos x="connsiteX2" y="connsiteY2"/>
                </a:cxn>
                <a:cxn ang="0">
                  <a:pos x="connsiteX3" y="connsiteY3"/>
                </a:cxn>
              </a:cxnLst>
              <a:rect l="l" t="t" r="r" b="b"/>
              <a:pathLst>
                <a:path w="37087" h="19923">
                  <a:moveTo>
                    <a:pt x="37088" y="5211"/>
                  </a:moveTo>
                  <a:lnTo>
                    <a:pt x="2759" y="0"/>
                  </a:lnTo>
                  <a:lnTo>
                    <a:pt x="0" y="14559"/>
                  </a:lnTo>
                  <a:lnTo>
                    <a:pt x="34330" y="19923"/>
                  </a:lnTo>
                  <a:close/>
                </a:path>
              </a:pathLst>
            </a:custGeom>
            <a:grpFill/>
            <a:ln w="153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A899B21-B254-85B1-A40A-2B5746549BB3}"/>
                </a:ext>
              </a:extLst>
            </p:cNvPr>
            <p:cNvSpPr/>
            <p:nvPr/>
          </p:nvSpPr>
          <p:spPr>
            <a:xfrm>
              <a:off x="5133399" y="5499027"/>
              <a:ext cx="70497" cy="284289"/>
            </a:xfrm>
            <a:custGeom>
              <a:avLst/>
              <a:gdLst>
                <a:gd name="connsiteX0" fmla="*/ 17931 w 70497"/>
                <a:gd name="connsiteY0" fmla="*/ 0 h 284289"/>
                <a:gd name="connsiteX1" fmla="*/ 70498 w 70497"/>
                <a:gd name="connsiteY1" fmla="*/ 284290 h 284289"/>
                <a:gd name="connsiteX2" fmla="*/ 45517 w 70497"/>
                <a:gd name="connsiteY2" fmla="*/ 284290 h 284289"/>
                <a:gd name="connsiteX3" fmla="*/ 0 w 70497"/>
                <a:gd name="connsiteY3" fmla="*/ 19310 h 284289"/>
              </a:gdLst>
              <a:ahLst/>
              <a:cxnLst>
                <a:cxn ang="0">
                  <a:pos x="connsiteX0" y="connsiteY0"/>
                </a:cxn>
                <a:cxn ang="0">
                  <a:pos x="connsiteX1" y="connsiteY1"/>
                </a:cxn>
                <a:cxn ang="0">
                  <a:pos x="connsiteX2" y="connsiteY2"/>
                </a:cxn>
                <a:cxn ang="0">
                  <a:pos x="connsiteX3" y="connsiteY3"/>
                </a:cxn>
              </a:cxnLst>
              <a:rect l="l" t="t" r="r" b="b"/>
              <a:pathLst>
                <a:path w="70497" h="284289">
                  <a:moveTo>
                    <a:pt x="17931" y="0"/>
                  </a:moveTo>
                  <a:lnTo>
                    <a:pt x="70498" y="284290"/>
                  </a:lnTo>
                  <a:lnTo>
                    <a:pt x="45517" y="284290"/>
                  </a:lnTo>
                  <a:lnTo>
                    <a:pt x="0" y="19310"/>
                  </a:lnTo>
                  <a:close/>
                </a:path>
              </a:pathLst>
            </a:custGeom>
            <a:grpFill/>
            <a:ln w="153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BDF9D421-CF2E-DEA1-8E98-9EA2FED173CF}"/>
                </a:ext>
              </a:extLst>
            </p:cNvPr>
            <p:cNvSpPr/>
            <p:nvPr/>
          </p:nvSpPr>
          <p:spPr>
            <a:xfrm>
              <a:off x="5058916" y="5499027"/>
              <a:ext cx="70497" cy="284289"/>
            </a:xfrm>
            <a:custGeom>
              <a:avLst/>
              <a:gdLst>
                <a:gd name="connsiteX0" fmla="*/ 52567 w 70497"/>
                <a:gd name="connsiteY0" fmla="*/ 0 h 284289"/>
                <a:gd name="connsiteX1" fmla="*/ 0 w 70497"/>
                <a:gd name="connsiteY1" fmla="*/ 284290 h 284289"/>
                <a:gd name="connsiteX2" fmla="*/ 24981 w 70497"/>
                <a:gd name="connsiteY2" fmla="*/ 284290 h 284289"/>
                <a:gd name="connsiteX3" fmla="*/ 70498 w 70497"/>
                <a:gd name="connsiteY3" fmla="*/ 19310 h 284289"/>
              </a:gdLst>
              <a:ahLst/>
              <a:cxnLst>
                <a:cxn ang="0">
                  <a:pos x="connsiteX0" y="connsiteY0"/>
                </a:cxn>
                <a:cxn ang="0">
                  <a:pos x="connsiteX1" y="connsiteY1"/>
                </a:cxn>
                <a:cxn ang="0">
                  <a:pos x="connsiteX2" y="connsiteY2"/>
                </a:cxn>
                <a:cxn ang="0">
                  <a:pos x="connsiteX3" y="connsiteY3"/>
                </a:cxn>
              </a:cxnLst>
              <a:rect l="l" t="t" r="r" b="b"/>
              <a:pathLst>
                <a:path w="70497" h="284289">
                  <a:moveTo>
                    <a:pt x="52567" y="0"/>
                  </a:moveTo>
                  <a:lnTo>
                    <a:pt x="0" y="284290"/>
                  </a:lnTo>
                  <a:lnTo>
                    <a:pt x="24981" y="284290"/>
                  </a:lnTo>
                  <a:lnTo>
                    <a:pt x="70498" y="19310"/>
                  </a:lnTo>
                  <a:close/>
                </a:path>
              </a:pathLst>
            </a:custGeom>
            <a:grpFill/>
            <a:ln w="1532"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BE2E0604-FF60-658D-2554-CDD1A132CC7F}"/>
                </a:ext>
              </a:extLst>
            </p:cNvPr>
            <p:cNvSpPr/>
            <p:nvPr/>
          </p:nvSpPr>
          <p:spPr>
            <a:xfrm>
              <a:off x="5108724" y="5422858"/>
              <a:ext cx="45363" cy="38467"/>
            </a:xfrm>
            <a:custGeom>
              <a:avLst/>
              <a:gdLst>
                <a:gd name="connsiteX0" fmla="*/ 0 w 45363"/>
                <a:gd name="connsiteY0" fmla="*/ 0 h 38467"/>
                <a:gd name="connsiteX1" fmla="*/ 45364 w 45363"/>
                <a:gd name="connsiteY1" fmla="*/ 0 h 38467"/>
                <a:gd name="connsiteX2" fmla="*/ 45364 w 45363"/>
                <a:gd name="connsiteY2" fmla="*/ 38467 h 38467"/>
                <a:gd name="connsiteX3" fmla="*/ 0 w 45363"/>
                <a:gd name="connsiteY3" fmla="*/ 38467 h 38467"/>
              </a:gdLst>
              <a:ahLst/>
              <a:cxnLst>
                <a:cxn ang="0">
                  <a:pos x="connsiteX0" y="connsiteY0"/>
                </a:cxn>
                <a:cxn ang="0">
                  <a:pos x="connsiteX1" y="connsiteY1"/>
                </a:cxn>
                <a:cxn ang="0">
                  <a:pos x="connsiteX2" y="connsiteY2"/>
                </a:cxn>
                <a:cxn ang="0">
                  <a:pos x="connsiteX3" y="connsiteY3"/>
                </a:cxn>
              </a:cxnLst>
              <a:rect l="l" t="t" r="r" b="b"/>
              <a:pathLst>
                <a:path w="45363" h="38467">
                  <a:moveTo>
                    <a:pt x="0" y="0"/>
                  </a:moveTo>
                  <a:lnTo>
                    <a:pt x="45364" y="0"/>
                  </a:lnTo>
                  <a:lnTo>
                    <a:pt x="45364" y="38467"/>
                  </a:lnTo>
                  <a:lnTo>
                    <a:pt x="0" y="38467"/>
                  </a:lnTo>
                  <a:close/>
                </a:path>
              </a:pathLst>
            </a:custGeom>
            <a:grpFill/>
            <a:ln w="1532"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4759D80-B0C6-AF04-F5E2-D24DD156FE8B}"/>
                </a:ext>
              </a:extLst>
            </p:cNvPr>
            <p:cNvSpPr/>
            <p:nvPr/>
          </p:nvSpPr>
          <p:spPr>
            <a:xfrm>
              <a:off x="6246037" y="5451671"/>
              <a:ext cx="16091" cy="155248"/>
            </a:xfrm>
            <a:custGeom>
              <a:avLst/>
              <a:gdLst>
                <a:gd name="connsiteX0" fmla="*/ 0 w 16091"/>
                <a:gd name="connsiteY0" fmla="*/ 0 h 155248"/>
                <a:gd name="connsiteX1" fmla="*/ 16092 w 16091"/>
                <a:gd name="connsiteY1" fmla="*/ 0 h 155248"/>
                <a:gd name="connsiteX2" fmla="*/ 16092 w 16091"/>
                <a:gd name="connsiteY2" fmla="*/ 155248 h 155248"/>
                <a:gd name="connsiteX3" fmla="*/ 0 w 16091"/>
                <a:gd name="connsiteY3" fmla="*/ 155248 h 155248"/>
              </a:gdLst>
              <a:ahLst/>
              <a:cxnLst>
                <a:cxn ang="0">
                  <a:pos x="connsiteX0" y="connsiteY0"/>
                </a:cxn>
                <a:cxn ang="0">
                  <a:pos x="connsiteX1" y="connsiteY1"/>
                </a:cxn>
                <a:cxn ang="0">
                  <a:pos x="connsiteX2" y="connsiteY2"/>
                </a:cxn>
                <a:cxn ang="0">
                  <a:pos x="connsiteX3" y="connsiteY3"/>
                </a:cxn>
              </a:cxnLst>
              <a:rect l="l" t="t" r="r" b="b"/>
              <a:pathLst>
                <a:path w="16091" h="155248">
                  <a:moveTo>
                    <a:pt x="0" y="0"/>
                  </a:moveTo>
                  <a:lnTo>
                    <a:pt x="16092" y="0"/>
                  </a:lnTo>
                  <a:lnTo>
                    <a:pt x="16092" y="155248"/>
                  </a:lnTo>
                  <a:lnTo>
                    <a:pt x="0" y="155248"/>
                  </a:lnTo>
                  <a:close/>
                </a:path>
              </a:pathLst>
            </a:custGeom>
            <a:grpFill/>
            <a:ln w="1532"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A15F4B7-4C55-E866-18FC-3489C89F2F4A}"/>
                </a:ext>
              </a:extLst>
            </p:cNvPr>
            <p:cNvSpPr/>
            <p:nvPr/>
          </p:nvSpPr>
          <p:spPr>
            <a:xfrm>
              <a:off x="6586879" y="5451671"/>
              <a:ext cx="16091" cy="155248"/>
            </a:xfrm>
            <a:custGeom>
              <a:avLst/>
              <a:gdLst>
                <a:gd name="connsiteX0" fmla="*/ 0 w 16091"/>
                <a:gd name="connsiteY0" fmla="*/ 0 h 155248"/>
                <a:gd name="connsiteX1" fmla="*/ 16092 w 16091"/>
                <a:gd name="connsiteY1" fmla="*/ 0 h 155248"/>
                <a:gd name="connsiteX2" fmla="*/ 16092 w 16091"/>
                <a:gd name="connsiteY2" fmla="*/ 155248 h 155248"/>
                <a:gd name="connsiteX3" fmla="*/ 0 w 16091"/>
                <a:gd name="connsiteY3" fmla="*/ 155248 h 155248"/>
              </a:gdLst>
              <a:ahLst/>
              <a:cxnLst>
                <a:cxn ang="0">
                  <a:pos x="connsiteX0" y="connsiteY0"/>
                </a:cxn>
                <a:cxn ang="0">
                  <a:pos x="connsiteX1" y="connsiteY1"/>
                </a:cxn>
                <a:cxn ang="0">
                  <a:pos x="connsiteX2" y="connsiteY2"/>
                </a:cxn>
                <a:cxn ang="0">
                  <a:pos x="connsiteX3" y="connsiteY3"/>
                </a:cxn>
              </a:cxnLst>
              <a:rect l="l" t="t" r="r" b="b"/>
              <a:pathLst>
                <a:path w="16091" h="155248">
                  <a:moveTo>
                    <a:pt x="0" y="0"/>
                  </a:moveTo>
                  <a:lnTo>
                    <a:pt x="16092" y="0"/>
                  </a:lnTo>
                  <a:lnTo>
                    <a:pt x="16092" y="155248"/>
                  </a:lnTo>
                  <a:lnTo>
                    <a:pt x="0" y="155248"/>
                  </a:lnTo>
                  <a:close/>
                </a:path>
              </a:pathLst>
            </a:custGeom>
            <a:grpFill/>
            <a:ln w="1532"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8E855C7-D256-D0BA-1E70-DB86AA8A3504}"/>
                </a:ext>
              </a:extLst>
            </p:cNvPr>
            <p:cNvSpPr/>
            <p:nvPr/>
          </p:nvSpPr>
          <p:spPr>
            <a:xfrm>
              <a:off x="6246037" y="5451671"/>
              <a:ext cx="356933" cy="14712"/>
            </a:xfrm>
            <a:custGeom>
              <a:avLst/>
              <a:gdLst>
                <a:gd name="connsiteX0" fmla="*/ 0 w 356933"/>
                <a:gd name="connsiteY0" fmla="*/ 0 h 14712"/>
                <a:gd name="connsiteX1" fmla="*/ 356934 w 356933"/>
                <a:gd name="connsiteY1" fmla="*/ 0 h 14712"/>
                <a:gd name="connsiteX2" fmla="*/ 356934 w 356933"/>
                <a:gd name="connsiteY2" fmla="*/ 14713 h 14712"/>
                <a:gd name="connsiteX3" fmla="*/ 0 w 356933"/>
                <a:gd name="connsiteY3" fmla="*/ 14713 h 14712"/>
              </a:gdLst>
              <a:ahLst/>
              <a:cxnLst>
                <a:cxn ang="0">
                  <a:pos x="connsiteX0" y="connsiteY0"/>
                </a:cxn>
                <a:cxn ang="0">
                  <a:pos x="connsiteX1" y="connsiteY1"/>
                </a:cxn>
                <a:cxn ang="0">
                  <a:pos x="connsiteX2" y="connsiteY2"/>
                </a:cxn>
                <a:cxn ang="0">
                  <a:pos x="connsiteX3" y="connsiteY3"/>
                </a:cxn>
              </a:cxnLst>
              <a:rect l="l" t="t" r="r" b="b"/>
              <a:pathLst>
                <a:path w="356933" h="14712">
                  <a:moveTo>
                    <a:pt x="0" y="0"/>
                  </a:moveTo>
                  <a:lnTo>
                    <a:pt x="356934" y="0"/>
                  </a:lnTo>
                  <a:lnTo>
                    <a:pt x="356934" y="14713"/>
                  </a:lnTo>
                  <a:lnTo>
                    <a:pt x="0" y="14713"/>
                  </a:lnTo>
                  <a:close/>
                </a:path>
              </a:pathLst>
            </a:custGeom>
            <a:grpFill/>
            <a:ln w="1532"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B527549-1FAB-EA35-3A8A-B7171D5CC71A}"/>
                </a:ext>
              </a:extLst>
            </p:cNvPr>
            <p:cNvSpPr/>
            <p:nvPr/>
          </p:nvSpPr>
          <p:spPr>
            <a:xfrm>
              <a:off x="6246037" y="5592360"/>
              <a:ext cx="356933" cy="14712"/>
            </a:xfrm>
            <a:custGeom>
              <a:avLst/>
              <a:gdLst>
                <a:gd name="connsiteX0" fmla="*/ 0 w 356933"/>
                <a:gd name="connsiteY0" fmla="*/ 0 h 14712"/>
                <a:gd name="connsiteX1" fmla="*/ 356934 w 356933"/>
                <a:gd name="connsiteY1" fmla="*/ 0 h 14712"/>
                <a:gd name="connsiteX2" fmla="*/ 356934 w 356933"/>
                <a:gd name="connsiteY2" fmla="*/ 14713 h 14712"/>
                <a:gd name="connsiteX3" fmla="*/ 0 w 356933"/>
                <a:gd name="connsiteY3" fmla="*/ 14713 h 14712"/>
              </a:gdLst>
              <a:ahLst/>
              <a:cxnLst>
                <a:cxn ang="0">
                  <a:pos x="connsiteX0" y="connsiteY0"/>
                </a:cxn>
                <a:cxn ang="0">
                  <a:pos x="connsiteX1" y="connsiteY1"/>
                </a:cxn>
                <a:cxn ang="0">
                  <a:pos x="connsiteX2" y="connsiteY2"/>
                </a:cxn>
                <a:cxn ang="0">
                  <a:pos x="connsiteX3" y="connsiteY3"/>
                </a:cxn>
              </a:cxnLst>
              <a:rect l="l" t="t" r="r" b="b"/>
              <a:pathLst>
                <a:path w="356933" h="14712">
                  <a:moveTo>
                    <a:pt x="0" y="0"/>
                  </a:moveTo>
                  <a:lnTo>
                    <a:pt x="356934" y="0"/>
                  </a:lnTo>
                  <a:lnTo>
                    <a:pt x="356934" y="14713"/>
                  </a:lnTo>
                  <a:lnTo>
                    <a:pt x="0" y="14713"/>
                  </a:lnTo>
                  <a:close/>
                </a:path>
              </a:pathLst>
            </a:custGeom>
            <a:grpFill/>
            <a:ln w="1532"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63A2953-0AD6-533A-39DE-D9C5523F6355}"/>
                </a:ext>
              </a:extLst>
            </p:cNvPr>
            <p:cNvSpPr/>
            <p:nvPr/>
          </p:nvSpPr>
          <p:spPr>
            <a:xfrm>
              <a:off x="5740752" y="5518643"/>
              <a:ext cx="419461" cy="14712"/>
            </a:xfrm>
            <a:custGeom>
              <a:avLst/>
              <a:gdLst>
                <a:gd name="connsiteX0" fmla="*/ 0 w 419461"/>
                <a:gd name="connsiteY0" fmla="*/ 0 h 14712"/>
                <a:gd name="connsiteX1" fmla="*/ 419462 w 419461"/>
                <a:gd name="connsiteY1" fmla="*/ 0 h 14712"/>
                <a:gd name="connsiteX2" fmla="*/ 419462 w 419461"/>
                <a:gd name="connsiteY2" fmla="*/ 14713 h 14712"/>
                <a:gd name="connsiteX3" fmla="*/ 0 w 419461"/>
                <a:gd name="connsiteY3" fmla="*/ 14713 h 14712"/>
              </a:gdLst>
              <a:ahLst/>
              <a:cxnLst>
                <a:cxn ang="0">
                  <a:pos x="connsiteX0" y="connsiteY0"/>
                </a:cxn>
                <a:cxn ang="0">
                  <a:pos x="connsiteX1" y="connsiteY1"/>
                </a:cxn>
                <a:cxn ang="0">
                  <a:pos x="connsiteX2" y="connsiteY2"/>
                </a:cxn>
                <a:cxn ang="0">
                  <a:pos x="connsiteX3" y="connsiteY3"/>
                </a:cxn>
              </a:cxnLst>
              <a:rect l="l" t="t" r="r" b="b"/>
              <a:pathLst>
                <a:path w="419461" h="14712">
                  <a:moveTo>
                    <a:pt x="0" y="0"/>
                  </a:moveTo>
                  <a:lnTo>
                    <a:pt x="419462" y="0"/>
                  </a:lnTo>
                  <a:lnTo>
                    <a:pt x="419462" y="14713"/>
                  </a:lnTo>
                  <a:lnTo>
                    <a:pt x="0" y="14713"/>
                  </a:lnTo>
                  <a:close/>
                </a:path>
              </a:pathLst>
            </a:custGeom>
            <a:grpFill/>
            <a:ln w="1532"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665E5A3-32DD-11C7-420C-3B2508CEE4BA}"/>
                </a:ext>
              </a:extLst>
            </p:cNvPr>
            <p:cNvSpPr/>
            <p:nvPr/>
          </p:nvSpPr>
          <p:spPr>
            <a:xfrm>
              <a:off x="6144122" y="5518950"/>
              <a:ext cx="16091" cy="263293"/>
            </a:xfrm>
            <a:custGeom>
              <a:avLst/>
              <a:gdLst>
                <a:gd name="connsiteX0" fmla="*/ 0 w 16091"/>
                <a:gd name="connsiteY0" fmla="*/ 0 h 263293"/>
                <a:gd name="connsiteX1" fmla="*/ 16092 w 16091"/>
                <a:gd name="connsiteY1" fmla="*/ 0 h 263293"/>
                <a:gd name="connsiteX2" fmla="*/ 16092 w 16091"/>
                <a:gd name="connsiteY2" fmla="*/ 263294 h 263293"/>
                <a:gd name="connsiteX3" fmla="*/ 0 w 16091"/>
                <a:gd name="connsiteY3" fmla="*/ 263294 h 263293"/>
              </a:gdLst>
              <a:ahLst/>
              <a:cxnLst>
                <a:cxn ang="0">
                  <a:pos x="connsiteX0" y="connsiteY0"/>
                </a:cxn>
                <a:cxn ang="0">
                  <a:pos x="connsiteX1" y="connsiteY1"/>
                </a:cxn>
                <a:cxn ang="0">
                  <a:pos x="connsiteX2" y="connsiteY2"/>
                </a:cxn>
                <a:cxn ang="0">
                  <a:pos x="connsiteX3" y="connsiteY3"/>
                </a:cxn>
              </a:cxnLst>
              <a:rect l="l" t="t" r="r" b="b"/>
              <a:pathLst>
                <a:path w="16091" h="263293">
                  <a:moveTo>
                    <a:pt x="0" y="0"/>
                  </a:moveTo>
                  <a:lnTo>
                    <a:pt x="16092" y="0"/>
                  </a:lnTo>
                  <a:lnTo>
                    <a:pt x="16092" y="263294"/>
                  </a:lnTo>
                  <a:lnTo>
                    <a:pt x="0" y="263294"/>
                  </a:lnTo>
                  <a:close/>
                </a:path>
              </a:pathLst>
            </a:custGeom>
            <a:grpFill/>
            <a:ln w="1532"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9E6BA58-9722-4267-9FB3-C39D2B933450}"/>
                </a:ext>
              </a:extLst>
            </p:cNvPr>
            <p:cNvSpPr/>
            <p:nvPr/>
          </p:nvSpPr>
          <p:spPr>
            <a:xfrm>
              <a:off x="5740446" y="5518950"/>
              <a:ext cx="16091" cy="263293"/>
            </a:xfrm>
            <a:custGeom>
              <a:avLst/>
              <a:gdLst>
                <a:gd name="connsiteX0" fmla="*/ 0 w 16091"/>
                <a:gd name="connsiteY0" fmla="*/ 0 h 263293"/>
                <a:gd name="connsiteX1" fmla="*/ 16092 w 16091"/>
                <a:gd name="connsiteY1" fmla="*/ 0 h 263293"/>
                <a:gd name="connsiteX2" fmla="*/ 16092 w 16091"/>
                <a:gd name="connsiteY2" fmla="*/ 263294 h 263293"/>
                <a:gd name="connsiteX3" fmla="*/ 0 w 16091"/>
                <a:gd name="connsiteY3" fmla="*/ 263294 h 263293"/>
              </a:gdLst>
              <a:ahLst/>
              <a:cxnLst>
                <a:cxn ang="0">
                  <a:pos x="connsiteX0" y="connsiteY0"/>
                </a:cxn>
                <a:cxn ang="0">
                  <a:pos x="connsiteX1" y="connsiteY1"/>
                </a:cxn>
                <a:cxn ang="0">
                  <a:pos x="connsiteX2" y="connsiteY2"/>
                </a:cxn>
                <a:cxn ang="0">
                  <a:pos x="connsiteX3" y="connsiteY3"/>
                </a:cxn>
              </a:cxnLst>
              <a:rect l="l" t="t" r="r" b="b"/>
              <a:pathLst>
                <a:path w="16091" h="263293">
                  <a:moveTo>
                    <a:pt x="0" y="0"/>
                  </a:moveTo>
                  <a:lnTo>
                    <a:pt x="16092" y="0"/>
                  </a:lnTo>
                  <a:lnTo>
                    <a:pt x="16092" y="263294"/>
                  </a:lnTo>
                  <a:lnTo>
                    <a:pt x="0" y="263294"/>
                  </a:lnTo>
                  <a:close/>
                </a:path>
              </a:pathLst>
            </a:custGeom>
            <a:grpFill/>
            <a:ln w="1532"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6A55A1D-C10D-482D-A172-3E3BB85FC0FB}"/>
                </a:ext>
              </a:extLst>
            </p:cNvPr>
            <p:cNvSpPr/>
            <p:nvPr/>
          </p:nvSpPr>
          <p:spPr>
            <a:xfrm>
              <a:off x="6153931" y="5543471"/>
              <a:ext cx="101148" cy="14712"/>
            </a:xfrm>
            <a:custGeom>
              <a:avLst/>
              <a:gdLst>
                <a:gd name="connsiteX0" fmla="*/ 0 w 101148"/>
                <a:gd name="connsiteY0" fmla="*/ 0 h 14712"/>
                <a:gd name="connsiteX1" fmla="*/ 101149 w 101148"/>
                <a:gd name="connsiteY1" fmla="*/ 0 h 14712"/>
                <a:gd name="connsiteX2" fmla="*/ 101149 w 101148"/>
                <a:gd name="connsiteY2" fmla="*/ 14713 h 14712"/>
                <a:gd name="connsiteX3" fmla="*/ 0 w 101148"/>
                <a:gd name="connsiteY3" fmla="*/ 14713 h 14712"/>
              </a:gdLst>
              <a:ahLst/>
              <a:cxnLst>
                <a:cxn ang="0">
                  <a:pos x="connsiteX0" y="connsiteY0"/>
                </a:cxn>
                <a:cxn ang="0">
                  <a:pos x="connsiteX1" y="connsiteY1"/>
                </a:cxn>
                <a:cxn ang="0">
                  <a:pos x="connsiteX2" y="connsiteY2"/>
                </a:cxn>
                <a:cxn ang="0">
                  <a:pos x="connsiteX3" y="connsiteY3"/>
                </a:cxn>
              </a:cxnLst>
              <a:rect l="l" t="t" r="r" b="b"/>
              <a:pathLst>
                <a:path w="101148" h="14712">
                  <a:moveTo>
                    <a:pt x="0" y="0"/>
                  </a:moveTo>
                  <a:lnTo>
                    <a:pt x="101149" y="0"/>
                  </a:lnTo>
                  <a:lnTo>
                    <a:pt x="101149" y="14713"/>
                  </a:lnTo>
                  <a:lnTo>
                    <a:pt x="0" y="14713"/>
                  </a:lnTo>
                  <a:close/>
                </a:path>
              </a:pathLst>
            </a:custGeom>
            <a:grpFill/>
            <a:ln w="1532"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E4F6319-36D2-7D74-6826-32180438B790}"/>
                </a:ext>
              </a:extLst>
            </p:cNvPr>
            <p:cNvSpPr/>
            <p:nvPr/>
          </p:nvSpPr>
          <p:spPr>
            <a:xfrm>
              <a:off x="577217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B95E7AF-59D0-8198-94E9-6C1F76286B64}"/>
                </a:ext>
              </a:extLst>
            </p:cNvPr>
            <p:cNvSpPr/>
            <p:nvPr/>
          </p:nvSpPr>
          <p:spPr>
            <a:xfrm>
              <a:off x="582443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F3B0C2C-29B6-2AEC-A48D-4DF58DAC778D}"/>
                </a:ext>
              </a:extLst>
            </p:cNvPr>
            <p:cNvSpPr/>
            <p:nvPr/>
          </p:nvSpPr>
          <p:spPr>
            <a:xfrm>
              <a:off x="5874851"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8E57922-56C0-9310-6327-DADCFDC7E3E9}"/>
                </a:ext>
              </a:extLst>
            </p:cNvPr>
            <p:cNvSpPr/>
            <p:nvPr/>
          </p:nvSpPr>
          <p:spPr>
            <a:xfrm>
              <a:off x="5928031"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2134538-7E22-D7A7-F53F-97ACBB5B00D3}"/>
                </a:ext>
              </a:extLst>
            </p:cNvPr>
            <p:cNvSpPr/>
            <p:nvPr/>
          </p:nvSpPr>
          <p:spPr>
            <a:xfrm>
              <a:off x="5980138"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73438AB-8152-8566-1867-3F107F97C4EF}"/>
                </a:ext>
              </a:extLst>
            </p:cNvPr>
            <p:cNvSpPr/>
            <p:nvPr/>
          </p:nvSpPr>
          <p:spPr>
            <a:xfrm>
              <a:off x="6033318"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35FAB2D1-C5B8-1791-F696-816474FDA4F8}"/>
                </a:ext>
              </a:extLst>
            </p:cNvPr>
            <p:cNvSpPr/>
            <p:nvPr/>
          </p:nvSpPr>
          <p:spPr>
            <a:xfrm>
              <a:off x="6082820" y="5652283"/>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1E2B8539-AE65-2736-866C-6CC9E19779AD}"/>
                </a:ext>
              </a:extLst>
            </p:cNvPr>
            <p:cNvSpPr/>
            <p:nvPr/>
          </p:nvSpPr>
          <p:spPr>
            <a:xfrm>
              <a:off x="577217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D65A611-3815-BA08-A25D-10C5C57F5825}"/>
                </a:ext>
              </a:extLst>
            </p:cNvPr>
            <p:cNvSpPr/>
            <p:nvPr/>
          </p:nvSpPr>
          <p:spPr>
            <a:xfrm>
              <a:off x="582443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86524AAA-3288-1A85-D642-F72896A717D1}"/>
                </a:ext>
              </a:extLst>
            </p:cNvPr>
            <p:cNvSpPr/>
            <p:nvPr/>
          </p:nvSpPr>
          <p:spPr>
            <a:xfrm>
              <a:off x="5874851"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039F298-A92F-94E0-F479-B550CE7D75BE}"/>
                </a:ext>
              </a:extLst>
            </p:cNvPr>
            <p:cNvSpPr/>
            <p:nvPr/>
          </p:nvSpPr>
          <p:spPr>
            <a:xfrm>
              <a:off x="5928031"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A725C85-BDD0-361C-7744-D9D6AAF06FE4}"/>
                </a:ext>
              </a:extLst>
            </p:cNvPr>
            <p:cNvSpPr/>
            <p:nvPr/>
          </p:nvSpPr>
          <p:spPr>
            <a:xfrm>
              <a:off x="5980138"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165E7D0-360F-26D8-AF06-BFB41066D102}"/>
                </a:ext>
              </a:extLst>
            </p:cNvPr>
            <p:cNvSpPr/>
            <p:nvPr/>
          </p:nvSpPr>
          <p:spPr>
            <a:xfrm>
              <a:off x="6033318"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3BFB059-B27F-4E64-DD5D-ECBC3A8B2C32}"/>
                </a:ext>
              </a:extLst>
            </p:cNvPr>
            <p:cNvSpPr/>
            <p:nvPr/>
          </p:nvSpPr>
          <p:spPr>
            <a:xfrm>
              <a:off x="6082820" y="5743930"/>
              <a:ext cx="41838" cy="27126"/>
            </a:xfrm>
            <a:custGeom>
              <a:avLst/>
              <a:gdLst>
                <a:gd name="connsiteX0" fmla="*/ 0 w 41838"/>
                <a:gd name="connsiteY0" fmla="*/ 0 h 27126"/>
                <a:gd name="connsiteX1" fmla="*/ 41839 w 41838"/>
                <a:gd name="connsiteY1" fmla="*/ 0 h 27126"/>
                <a:gd name="connsiteX2" fmla="*/ 41839 w 41838"/>
                <a:gd name="connsiteY2" fmla="*/ 27126 h 27126"/>
                <a:gd name="connsiteX3" fmla="*/ 0 w 41838"/>
                <a:gd name="connsiteY3" fmla="*/ 27126 h 27126"/>
              </a:gdLst>
              <a:ahLst/>
              <a:cxnLst>
                <a:cxn ang="0">
                  <a:pos x="connsiteX0" y="connsiteY0"/>
                </a:cxn>
                <a:cxn ang="0">
                  <a:pos x="connsiteX1" y="connsiteY1"/>
                </a:cxn>
                <a:cxn ang="0">
                  <a:pos x="connsiteX2" y="connsiteY2"/>
                </a:cxn>
                <a:cxn ang="0">
                  <a:pos x="connsiteX3" y="connsiteY3"/>
                </a:cxn>
              </a:cxnLst>
              <a:rect l="l" t="t" r="r" b="b"/>
              <a:pathLst>
                <a:path w="41838" h="27126">
                  <a:moveTo>
                    <a:pt x="0" y="0"/>
                  </a:moveTo>
                  <a:lnTo>
                    <a:pt x="41839" y="0"/>
                  </a:lnTo>
                  <a:lnTo>
                    <a:pt x="41839" y="27126"/>
                  </a:lnTo>
                  <a:lnTo>
                    <a:pt x="0" y="27126"/>
                  </a:lnTo>
                  <a:close/>
                </a:path>
              </a:pathLst>
            </a:custGeom>
            <a:grpFill/>
            <a:ln w="1532"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D8DA380-62C7-35AB-DA13-F9B39591BCB8}"/>
                </a:ext>
              </a:extLst>
            </p:cNvPr>
            <p:cNvSpPr/>
            <p:nvPr/>
          </p:nvSpPr>
          <p:spPr>
            <a:xfrm>
              <a:off x="6189026" y="5575961"/>
              <a:ext cx="41838" cy="61149"/>
            </a:xfrm>
            <a:custGeom>
              <a:avLst/>
              <a:gdLst>
                <a:gd name="connsiteX0" fmla="*/ 0 w 41838"/>
                <a:gd name="connsiteY0" fmla="*/ 0 h 61149"/>
                <a:gd name="connsiteX1" fmla="*/ 41839 w 41838"/>
                <a:gd name="connsiteY1" fmla="*/ 0 h 61149"/>
                <a:gd name="connsiteX2" fmla="*/ 41839 w 41838"/>
                <a:gd name="connsiteY2" fmla="*/ 61149 h 61149"/>
                <a:gd name="connsiteX3" fmla="*/ 0 w 41838"/>
                <a:gd name="connsiteY3" fmla="*/ 61149 h 61149"/>
              </a:gdLst>
              <a:ahLst/>
              <a:cxnLst>
                <a:cxn ang="0">
                  <a:pos x="connsiteX0" y="connsiteY0"/>
                </a:cxn>
                <a:cxn ang="0">
                  <a:pos x="connsiteX1" y="connsiteY1"/>
                </a:cxn>
                <a:cxn ang="0">
                  <a:pos x="connsiteX2" y="connsiteY2"/>
                </a:cxn>
                <a:cxn ang="0">
                  <a:pos x="connsiteX3" y="connsiteY3"/>
                </a:cxn>
              </a:cxnLst>
              <a:rect l="l" t="t" r="r" b="b"/>
              <a:pathLst>
                <a:path w="41838" h="61149">
                  <a:moveTo>
                    <a:pt x="0" y="0"/>
                  </a:moveTo>
                  <a:lnTo>
                    <a:pt x="41839" y="0"/>
                  </a:lnTo>
                  <a:lnTo>
                    <a:pt x="41839" y="61149"/>
                  </a:lnTo>
                  <a:lnTo>
                    <a:pt x="0" y="61149"/>
                  </a:lnTo>
                  <a:close/>
                </a:path>
              </a:pathLst>
            </a:custGeom>
            <a:grpFill/>
            <a:ln w="1532"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0BE70B8-860E-8784-EE62-344920016F62}"/>
                </a:ext>
              </a:extLst>
            </p:cNvPr>
            <p:cNvSpPr/>
            <p:nvPr/>
          </p:nvSpPr>
          <p:spPr>
            <a:xfrm>
              <a:off x="6189026" y="5664083"/>
              <a:ext cx="41838" cy="61149"/>
            </a:xfrm>
            <a:custGeom>
              <a:avLst/>
              <a:gdLst>
                <a:gd name="connsiteX0" fmla="*/ 0 w 41838"/>
                <a:gd name="connsiteY0" fmla="*/ 0 h 61149"/>
                <a:gd name="connsiteX1" fmla="*/ 41839 w 41838"/>
                <a:gd name="connsiteY1" fmla="*/ 0 h 61149"/>
                <a:gd name="connsiteX2" fmla="*/ 41839 w 41838"/>
                <a:gd name="connsiteY2" fmla="*/ 61149 h 61149"/>
                <a:gd name="connsiteX3" fmla="*/ 0 w 41838"/>
                <a:gd name="connsiteY3" fmla="*/ 61149 h 61149"/>
              </a:gdLst>
              <a:ahLst/>
              <a:cxnLst>
                <a:cxn ang="0">
                  <a:pos x="connsiteX0" y="connsiteY0"/>
                </a:cxn>
                <a:cxn ang="0">
                  <a:pos x="connsiteX1" y="connsiteY1"/>
                </a:cxn>
                <a:cxn ang="0">
                  <a:pos x="connsiteX2" y="connsiteY2"/>
                </a:cxn>
                <a:cxn ang="0">
                  <a:pos x="connsiteX3" y="connsiteY3"/>
                </a:cxn>
              </a:cxnLst>
              <a:rect l="l" t="t" r="r" b="b"/>
              <a:pathLst>
                <a:path w="41838" h="61149">
                  <a:moveTo>
                    <a:pt x="0" y="0"/>
                  </a:moveTo>
                  <a:lnTo>
                    <a:pt x="41839" y="0"/>
                  </a:lnTo>
                  <a:lnTo>
                    <a:pt x="41839" y="61149"/>
                  </a:lnTo>
                  <a:lnTo>
                    <a:pt x="0" y="61149"/>
                  </a:lnTo>
                  <a:close/>
                </a:path>
              </a:pathLst>
            </a:custGeom>
            <a:grpFill/>
            <a:ln w="1532"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B1DAB1B-F2B3-3FD2-7DF4-58976777B421}"/>
                </a:ext>
              </a:extLst>
            </p:cNvPr>
            <p:cNvSpPr/>
            <p:nvPr/>
          </p:nvSpPr>
          <p:spPr>
            <a:xfrm>
              <a:off x="6302589" y="5602168"/>
              <a:ext cx="16091" cy="182527"/>
            </a:xfrm>
            <a:custGeom>
              <a:avLst/>
              <a:gdLst>
                <a:gd name="connsiteX0" fmla="*/ 0 w 16091"/>
                <a:gd name="connsiteY0" fmla="*/ 0 h 182527"/>
                <a:gd name="connsiteX1" fmla="*/ 16092 w 16091"/>
                <a:gd name="connsiteY1" fmla="*/ 0 h 182527"/>
                <a:gd name="connsiteX2" fmla="*/ 16092 w 16091"/>
                <a:gd name="connsiteY2" fmla="*/ 182528 h 182527"/>
                <a:gd name="connsiteX3" fmla="*/ 0 w 16091"/>
                <a:gd name="connsiteY3" fmla="*/ 182528 h 182527"/>
              </a:gdLst>
              <a:ahLst/>
              <a:cxnLst>
                <a:cxn ang="0">
                  <a:pos x="connsiteX0" y="connsiteY0"/>
                </a:cxn>
                <a:cxn ang="0">
                  <a:pos x="connsiteX1" y="connsiteY1"/>
                </a:cxn>
                <a:cxn ang="0">
                  <a:pos x="connsiteX2" y="connsiteY2"/>
                </a:cxn>
                <a:cxn ang="0">
                  <a:pos x="connsiteX3" y="connsiteY3"/>
                </a:cxn>
              </a:cxnLst>
              <a:rect l="l" t="t" r="r" b="b"/>
              <a:pathLst>
                <a:path w="16091" h="182527">
                  <a:moveTo>
                    <a:pt x="0" y="0"/>
                  </a:moveTo>
                  <a:lnTo>
                    <a:pt x="16092" y="0"/>
                  </a:lnTo>
                  <a:lnTo>
                    <a:pt x="16092" y="182528"/>
                  </a:lnTo>
                  <a:lnTo>
                    <a:pt x="0" y="182528"/>
                  </a:lnTo>
                  <a:close/>
                </a:path>
              </a:pathLst>
            </a:custGeom>
            <a:grpFill/>
            <a:ln w="1532"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518D473-5293-1F0F-9BF9-ED48BADA7468}"/>
                </a:ext>
              </a:extLst>
            </p:cNvPr>
            <p:cNvSpPr/>
            <p:nvPr/>
          </p:nvSpPr>
          <p:spPr>
            <a:xfrm>
              <a:off x="6494006" y="5602168"/>
              <a:ext cx="16091" cy="182527"/>
            </a:xfrm>
            <a:custGeom>
              <a:avLst/>
              <a:gdLst>
                <a:gd name="connsiteX0" fmla="*/ 0 w 16091"/>
                <a:gd name="connsiteY0" fmla="*/ 0 h 182527"/>
                <a:gd name="connsiteX1" fmla="*/ 16092 w 16091"/>
                <a:gd name="connsiteY1" fmla="*/ 0 h 182527"/>
                <a:gd name="connsiteX2" fmla="*/ 16092 w 16091"/>
                <a:gd name="connsiteY2" fmla="*/ 182528 h 182527"/>
                <a:gd name="connsiteX3" fmla="*/ 0 w 16091"/>
                <a:gd name="connsiteY3" fmla="*/ 182528 h 182527"/>
              </a:gdLst>
              <a:ahLst/>
              <a:cxnLst>
                <a:cxn ang="0">
                  <a:pos x="connsiteX0" y="connsiteY0"/>
                </a:cxn>
                <a:cxn ang="0">
                  <a:pos x="connsiteX1" y="connsiteY1"/>
                </a:cxn>
                <a:cxn ang="0">
                  <a:pos x="connsiteX2" y="connsiteY2"/>
                </a:cxn>
                <a:cxn ang="0">
                  <a:pos x="connsiteX3" y="connsiteY3"/>
                </a:cxn>
              </a:cxnLst>
              <a:rect l="l" t="t" r="r" b="b"/>
              <a:pathLst>
                <a:path w="16091" h="182527">
                  <a:moveTo>
                    <a:pt x="0" y="0"/>
                  </a:moveTo>
                  <a:lnTo>
                    <a:pt x="16092" y="0"/>
                  </a:lnTo>
                  <a:lnTo>
                    <a:pt x="16092" y="182528"/>
                  </a:lnTo>
                  <a:lnTo>
                    <a:pt x="0" y="182528"/>
                  </a:lnTo>
                  <a:close/>
                </a:path>
              </a:pathLst>
            </a:custGeom>
            <a:grpFill/>
            <a:ln w="1532"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6581CB3-2CCF-2C4B-6E2B-2FA002B7EDCA}"/>
                </a:ext>
              </a:extLst>
            </p:cNvPr>
            <p:cNvSpPr/>
            <p:nvPr/>
          </p:nvSpPr>
          <p:spPr>
            <a:xfrm>
              <a:off x="6292934" y="5495962"/>
              <a:ext cx="41838" cy="73869"/>
            </a:xfrm>
            <a:custGeom>
              <a:avLst/>
              <a:gdLst>
                <a:gd name="connsiteX0" fmla="*/ 0 w 41838"/>
                <a:gd name="connsiteY0" fmla="*/ 0 h 73869"/>
                <a:gd name="connsiteX1" fmla="*/ 41838 w 41838"/>
                <a:gd name="connsiteY1" fmla="*/ 0 h 73869"/>
                <a:gd name="connsiteX2" fmla="*/ 41838 w 41838"/>
                <a:gd name="connsiteY2" fmla="*/ 73869 h 73869"/>
                <a:gd name="connsiteX3" fmla="*/ -1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8" y="0"/>
                  </a:lnTo>
                  <a:lnTo>
                    <a:pt x="41838" y="73869"/>
                  </a:lnTo>
                  <a:lnTo>
                    <a:pt x="-1" y="73869"/>
                  </a:lnTo>
                  <a:close/>
                </a:path>
              </a:pathLst>
            </a:custGeom>
            <a:grpFill/>
            <a:ln w="1532"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7559667-EC15-56F5-FCA7-8B839DCCE651}"/>
                </a:ext>
              </a:extLst>
            </p:cNvPr>
            <p:cNvSpPr/>
            <p:nvPr/>
          </p:nvSpPr>
          <p:spPr>
            <a:xfrm>
              <a:off x="6346114"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26F33A2-BA87-8BCA-7137-AF2956796AB4}"/>
                </a:ext>
              </a:extLst>
            </p:cNvPr>
            <p:cNvSpPr/>
            <p:nvPr/>
          </p:nvSpPr>
          <p:spPr>
            <a:xfrm>
              <a:off x="6399140"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93130A9-2D4E-4B8F-171C-310518EE703C}"/>
                </a:ext>
              </a:extLst>
            </p:cNvPr>
            <p:cNvSpPr/>
            <p:nvPr/>
          </p:nvSpPr>
          <p:spPr>
            <a:xfrm>
              <a:off x="6452167" y="5495962"/>
              <a:ext cx="41838" cy="73869"/>
            </a:xfrm>
            <a:custGeom>
              <a:avLst/>
              <a:gdLst>
                <a:gd name="connsiteX0" fmla="*/ 0 w 41838"/>
                <a:gd name="connsiteY0" fmla="*/ 0 h 73869"/>
                <a:gd name="connsiteX1" fmla="*/ 41838 w 41838"/>
                <a:gd name="connsiteY1" fmla="*/ 0 h 73869"/>
                <a:gd name="connsiteX2" fmla="*/ 41838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8" y="0"/>
                  </a:lnTo>
                  <a:lnTo>
                    <a:pt x="41838" y="73869"/>
                  </a:lnTo>
                  <a:lnTo>
                    <a:pt x="0" y="73869"/>
                  </a:lnTo>
                  <a:close/>
                </a:path>
              </a:pathLst>
            </a:custGeom>
            <a:grpFill/>
            <a:ln w="1532"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EEDA10E-E2D5-2AA7-C7CC-B48927CC6DCD}"/>
                </a:ext>
              </a:extLst>
            </p:cNvPr>
            <p:cNvSpPr/>
            <p:nvPr/>
          </p:nvSpPr>
          <p:spPr>
            <a:xfrm>
              <a:off x="6506113" y="5495962"/>
              <a:ext cx="41838" cy="73869"/>
            </a:xfrm>
            <a:custGeom>
              <a:avLst/>
              <a:gdLst>
                <a:gd name="connsiteX0" fmla="*/ 0 w 41838"/>
                <a:gd name="connsiteY0" fmla="*/ 0 h 73869"/>
                <a:gd name="connsiteX1" fmla="*/ 41839 w 41838"/>
                <a:gd name="connsiteY1" fmla="*/ 0 h 73869"/>
                <a:gd name="connsiteX2" fmla="*/ 41839 w 41838"/>
                <a:gd name="connsiteY2" fmla="*/ 73869 h 73869"/>
                <a:gd name="connsiteX3" fmla="*/ 0 w 41838"/>
                <a:gd name="connsiteY3" fmla="*/ 73869 h 73869"/>
              </a:gdLst>
              <a:ahLst/>
              <a:cxnLst>
                <a:cxn ang="0">
                  <a:pos x="connsiteX0" y="connsiteY0"/>
                </a:cxn>
                <a:cxn ang="0">
                  <a:pos x="connsiteX1" y="connsiteY1"/>
                </a:cxn>
                <a:cxn ang="0">
                  <a:pos x="connsiteX2" y="connsiteY2"/>
                </a:cxn>
                <a:cxn ang="0">
                  <a:pos x="connsiteX3" y="connsiteY3"/>
                </a:cxn>
              </a:cxnLst>
              <a:rect l="l" t="t" r="r" b="b"/>
              <a:pathLst>
                <a:path w="41838" h="73869">
                  <a:moveTo>
                    <a:pt x="0" y="0"/>
                  </a:moveTo>
                  <a:lnTo>
                    <a:pt x="41839" y="0"/>
                  </a:lnTo>
                  <a:lnTo>
                    <a:pt x="41839" y="73869"/>
                  </a:lnTo>
                  <a:lnTo>
                    <a:pt x="0" y="73869"/>
                  </a:lnTo>
                  <a:close/>
                </a:path>
              </a:pathLst>
            </a:custGeom>
            <a:grpFill/>
            <a:ln w="1532"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656A2B-F29C-EC47-F7C6-1B0FAE27AAE4}"/>
                </a:ext>
              </a:extLst>
            </p:cNvPr>
            <p:cNvSpPr/>
            <p:nvPr/>
          </p:nvSpPr>
          <p:spPr>
            <a:xfrm>
              <a:off x="5596232" y="5535195"/>
              <a:ext cx="154635" cy="14712"/>
            </a:xfrm>
            <a:custGeom>
              <a:avLst/>
              <a:gdLst>
                <a:gd name="connsiteX0" fmla="*/ 0 w 154635"/>
                <a:gd name="connsiteY0" fmla="*/ 0 h 14712"/>
                <a:gd name="connsiteX1" fmla="*/ 154635 w 154635"/>
                <a:gd name="connsiteY1" fmla="*/ 0 h 14712"/>
                <a:gd name="connsiteX2" fmla="*/ 154635 w 154635"/>
                <a:gd name="connsiteY2" fmla="*/ 14713 h 14712"/>
                <a:gd name="connsiteX3" fmla="*/ 0 w 154635"/>
                <a:gd name="connsiteY3" fmla="*/ 14713 h 14712"/>
              </a:gdLst>
              <a:ahLst/>
              <a:cxnLst>
                <a:cxn ang="0">
                  <a:pos x="connsiteX0" y="connsiteY0"/>
                </a:cxn>
                <a:cxn ang="0">
                  <a:pos x="connsiteX1" y="connsiteY1"/>
                </a:cxn>
                <a:cxn ang="0">
                  <a:pos x="connsiteX2" y="connsiteY2"/>
                </a:cxn>
                <a:cxn ang="0">
                  <a:pos x="connsiteX3" y="connsiteY3"/>
                </a:cxn>
              </a:cxnLst>
              <a:rect l="l" t="t" r="r" b="b"/>
              <a:pathLst>
                <a:path w="154635" h="14712">
                  <a:moveTo>
                    <a:pt x="0" y="0"/>
                  </a:moveTo>
                  <a:lnTo>
                    <a:pt x="154635" y="0"/>
                  </a:lnTo>
                  <a:lnTo>
                    <a:pt x="154635" y="14713"/>
                  </a:lnTo>
                  <a:lnTo>
                    <a:pt x="0" y="14713"/>
                  </a:lnTo>
                  <a:close/>
                </a:path>
              </a:pathLst>
            </a:custGeom>
            <a:grpFill/>
            <a:ln w="1532"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C31E8F16-C7D5-62C7-893B-C2BAF5F4F9C5}"/>
                </a:ext>
              </a:extLst>
            </p:cNvPr>
            <p:cNvSpPr/>
            <p:nvPr/>
          </p:nvSpPr>
          <p:spPr>
            <a:xfrm>
              <a:off x="5595772" y="5535195"/>
              <a:ext cx="16091" cy="246895"/>
            </a:xfrm>
            <a:custGeom>
              <a:avLst/>
              <a:gdLst>
                <a:gd name="connsiteX0" fmla="*/ 0 w 16091"/>
                <a:gd name="connsiteY0" fmla="*/ 0 h 246895"/>
                <a:gd name="connsiteX1" fmla="*/ 16092 w 16091"/>
                <a:gd name="connsiteY1" fmla="*/ 0 h 246895"/>
                <a:gd name="connsiteX2" fmla="*/ 16092 w 16091"/>
                <a:gd name="connsiteY2" fmla="*/ 246895 h 246895"/>
                <a:gd name="connsiteX3" fmla="*/ 0 w 16091"/>
                <a:gd name="connsiteY3" fmla="*/ 246895 h 246895"/>
              </a:gdLst>
              <a:ahLst/>
              <a:cxnLst>
                <a:cxn ang="0">
                  <a:pos x="connsiteX0" y="connsiteY0"/>
                </a:cxn>
                <a:cxn ang="0">
                  <a:pos x="connsiteX1" y="connsiteY1"/>
                </a:cxn>
                <a:cxn ang="0">
                  <a:pos x="connsiteX2" y="connsiteY2"/>
                </a:cxn>
                <a:cxn ang="0">
                  <a:pos x="connsiteX3" y="connsiteY3"/>
                </a:cxn>
              </a:cxnLst>
              <a:rect l="l" t="t" r="r" b="b"/>
              <a:pathLst>
                <a:path w="16091" h="246895">
                  <a:moveTo>
                    <a:pt x="0" y="0"/>
                  </a:moveTo>
                  <a:lnTo>
                    <a:pt x="16092" y="0"/>
                  </a:lnTo>
                  <a:lnTo>
                    <a:pt x="16092" y="246895"/>
                  </a:lnTo>
                  <a:lnTo>
                    <a:pt x="0" y="246895"/>
                  </a:lnTo>
                  <a:close/>
                </a:path>
              </a:pathLst>
            </a:custGeom>
            <a:grpFill/>
            <a:ln w="1532"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3AA8D6A-51E3-9DDF-AC2B-93768965876D}"/>
                </a:ext>
              </a:extLst>
            </p:cNvPr>
            <p:cNvSpPr/>
            <p:nvPr/>
          </p:nvSpPr>
          <p:spPr>
            <a:xfrm>
              <a:off x="5597458" y="5556651"/>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2465B2F-A352-3C68-D0B7-F5B9C7CAC46D}"/>
                </a:ext>
              </a:extLst>
            </p:cNvPr>
            <p:cNvSpPr/>
            <p:nvPr/>
          </p:nvSpPr>
          <p:spPr>
            <a:xfrm>
              <a:off x="5597458" y="5568911"/>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3893EAD-A2C2-D384-06BF-6E4E9FAB7C6E}"/>
                </a:ext>
              </a:extLst>
            </p:cNvPr>
            <p:cNvSpPr/>
            <p:nvPr/>
          </p:nvSpPr>
          <p:spPr>
            <a:xfrm>
              <a:off x="5597458" y="557979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EA2045A-1596-EE63-E971-CEA484521E38}"/>
                </a:ext>
              </a:extLst>
            </p:cNvPr>
            <p:cNvSpPr/>
            <p:nvPr/>
          </p:nvSpPr>
          <p:spPr>
            <a:xfrm>
              <a:off x="5597458" y="559082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07A9C90-FBBA-2215-6C52-5788B3B2A488}"/>
                </a:ext>
              </a:extLst>
            </p:cNvPr>
            <p:cNvSpPr/>
            <p:nvPr/>
          </p:nvSpPr>
          <p:spPr>
            <a:xfrm>
              <a:off x="5597458" y="559910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D7E746E-1508-D45A-B1B8-6E8AFE06CC05}"/>
                </a:ext>
              </a:extLst>
            </p:cNvPr>
            <p:cNvSpPr/>
            <p:nvPr/>
          </p:nvSpPr>
          <p:spPr>
            <a:xfrm>
              <a:off x="5597458" y="5608145"/>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AB49697-C7C1-9A50-046C-C27B85AE5F42}"/>
                </a:ext>
              </a:extLst>
            </p:cNvPr>
            <p:cNvSpPr/>
            <p:nvPr/>
          </p:nvSpPr>
          <p:spPr>
            <a:xfrm>
              <a:off x="5597305" y="5619026"/>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DEC1DA8-5B38-BDD0-A9B2-F27B8F971D5A}"/>
                </a:ext>
              </a:extLst>
            </p:cNvPr>
            <p:cNvSpPr/>
            <p:nvPr/>
          </p:nvSpPr>
          <p:spPr>
            <a:xfrm>
              <a:off x="5597305" y="563128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C0BEFE6-C717-BCF5-85DC-E60F89AFF980}"/>
                </a:ext>
              </a:extLst>
            </p:cNvPr>
            <p:cNvSpPr/>
            <p:nvPr/>
          </p:nvSpPr>
          <p:spPr>
            <a:xfrm>
              <a:off x="5597305" y="564216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845C325-49AC-297F-3513-32642CB4B91E}"/>
                </a:ext>
              </a:extLst>
            </p:cNvPr>
            <p:cNvSpPr/>
            <p:nvPr/>
          </p:nvSpPr>
          <p:spPr>
            <a:xfrm>
              <a:off x="5597305" y="5653202"/>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A2030694-17B5-DA31-27B1-EBFA7C42FB29}"/>
                </a:ext>
              </a:extLst>
            </p:cNvPr>
            <p:cNvSpPr/>
            <p:nvPr/>
          </p:nvSpPr>
          <p:spPr>
            <a:xfrm>
              <a:off x="5597305" y="566147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86996BD-9C2A-D31A-ACFF-A8AC83195A1A}"/>
                </a:ext>
              </a:extLst>
            </p:cNvPr>
            <p:cNvSpPr/>
            <p:nvPr/>
          </p:nvSpPr>
          <p:spPr>
            <a:xfrm>
              <a:off x="5597305" y="5670520"/>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A0E7332-EA8F-519C-12C5-73F101EC26BD}"/>
                </a:ext>
              </a:extLst>
            </p:cNvPr>
            <p:cNvSpPr/>
            <p:nvPr/>
          </p:nvSpPr>
          <p:spPr>
            <a:xfrm>
              <a:off x="5597305" y="5679562"/>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B50B4446-29B6-0C58-285C-957938871E59}"/>
                </a:ext>
              </a:extLst>
            </p:cNvPr>
            <p:cNvSpPr/>
            <p:nvPr/>
          </p:nvSpPr>
          <p:spPr>
            <a:xfrm>
              <a:off x="5597305" y="5691823"/>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FAC408A-9F71-5D54-BA0D-FF3DECE5C1EC}"/>
                </a:ext>
              </a:extLst>
            </p:cNvPr>
            <p:cNvSpPr/>
            <p:nvPr/>
          </p:nvSpPr>
          <p:spPr>
            <a:xfrm>
              <a:off x="5597305" y="570285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C69D576-1AC9-816F-6C27-CD975F19C429}"/>
                </a:ext>
              </a:extLst>
            </p:cNvPr>
            <p:cNvSpPr/>
            <p:nvPr/>
          </p:nvSpPr>
          <p:spPr>
            <a:xfrm>
              <a:off x="5597305" y="5713738"/>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A761B82-5B37-CAE0-91B3-45445D3BD6A1}"/>
                </a:ext>
              </a:extLst>
            </p:cNvPr>
            <p:cNvSpPr/>
            <p:nvPr/>
          </p:nvSpPr>
          <p:spPr>
            <a:xfrm>
              <a:off x="5597305" y="5722167"/>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2331DD0A-D027-13A4-C0D2-8CE32C90A5D3}"/>
                </a:ext>
              </a:extLst>
            </p:cNvPr>
            <p:cNvSpPr/>
            <p:nvPr/>
          </p:nvSpPr>
          <p:spPr>
            <a:xfrm>
              <a:off x="5597305" y="5731209"/>
              <a:ext cx="154635" cy="4444"/>
            </a:xfrm>
            <a:custGeom>
              <a:avLst/>
              <a:gdLst>
                <a:gd name="connsiteX0" fmla="*/ 0 w 154635"/>
                <a:gd name="connsiteY0" fmla="*/ 0 h 4444"/>
                <a:gd name="connsiteX1" fmla="*/ 154635 w 154635"/>
                <a:gd name="connsiteY1" fmla="*/ 0 h 4444"/>
                <a:gd name="connsiteX2" fmla="*/ 154635 w 154635"/>
                <a:gd name="connsiteY2" fmla="*/ 4444 h 4444"/>
                <a:gd name="connsiteX3" fmla="*/ 0 w 154635"/>
                <a:gd name="connsiteY3" fmla="*/ 4444 h 4444"/>
              </a:gdLst>
              <a:ahLst/>
              <a:cxnLst>
                <a:cxn ang="0">
                  <a:pos x="connsiteX0" y="connsiteY0"/>
                </a:cxn>
                <a:cxn ang="0">
                  <a:pos x="connsiteX1" y="connsiteY1"/>
                </a:cxn>
                <a:cxn ang="0">
                  <a:pos x="connsiteX2" y="connsiteY2"/>
                </a:cxn>
                <a:cxn ang="0">
                  <a:pos x="connsiteX3" y="connsiteY3"/>
                </a:cxn>
              </a:cxnLst>
              <a:rect l="l" t="t" r="r" b="b"/>
              <a:pathLst>
                <a:path w="154635" h="4444">
                  <a:moveTo>
                    <a:pt x="0" y="0"/>
                  </a:moveTo>
                  <a:lnTo>
                    <a:pt x="154635" y="0"/>
                  </a:lnTo>
                  <a:lnTo>
                    <a:pt x="154635" y="4444"/>
                  </a:lnTo>
                  <a:lnTo>
                    <a:pt x="0" y="4444"/>
                  </a:lnTo>
                  <a:close/>
                </a:path>
              </a:pathLst>
            </a:custGeom>
            <a:grpFill/>
            <a:ln w="1532"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EF29343-1C44-B38A-6EBB-B91521212EF8}"/>
                </a:ext>
              </a:extLst>
            </p:cNvPr>
            <p:cNvSpPr/>
            <p:nvPr/>
          </p:nvSpPr>
          <p:spPr>
            <a:xfrm>
              <a:off x="5644661" y="5469601"/>
              <a:ext cx="189424" cy="78926"/>
            </a:xfrm>
            <a:custGeom>
              <a:avLst/>
              <a:gdLst>
                <a:gd name="connsiteX0" fmla="*/ 0 w 189424"/>
                <a:gd name="connsiteY0" fmla="*/ 72643 h 78926"/>
                <a:gd name="connsiteX1" fmla="*/ 186206 w 189424"/>
                <a:gd name="connsiteY1" fmla="*/ 0 h 78926"/>
                <a:gd name="connsiteX2" fmla="*/ 189425 w 189424"/>
                <a:gd name="connsiteY2" fmla="*/ 6284 h 78926"/>
                <a:gd name="connsiteX3" fmla="*/ 3219 w 189424"/>
                <a:gd name="connsiteY3" fmla="*/ 78927 h 78926"/>
              </a:gdLst>
              <a:ahLst/>
              <a:cxnLst>
                <a:cxn ang="0">
                  <a:pos x="connsiteX0" y="connsiteY0"/>
                </a:cxn>
                <a:cxn ang="0">
                  <a:pos x="connsiteX1" y="connsiteY1"/>
                </a:cxn>
                <a:cxn ang="0">
                  <a:pos x="connsiteX2" y="connsiteY2"/>
                </a:cxn>
                <a:cxn ang="0">
                  <a:pos x="connsiteX3" y="connsiteY3"/>
                </a:cxn>
              </a:cxnLst>
              <a:rect l="l" t="t" r="r" b="b"/>
              <a:pathLst>
                <a:path w="189424" h="78926">
                  <a:moveTo>
                    <a:pt x="0" y="72643"/>
                  </a:moveTo>
                  <a:lnTo>
                    <a:pt x="186206" y="0"/>
                  </a:lnTo>
                  <a:lnTo>
                    <a:pt x="189425" y="6284"/>
                  </a:lnTo>
                  <a:lnTo>
                    <a:pt x="3219" y="78927"/>
                  </a:lnTo>
                  <a:close/>
                </a:path>
              </a:pathLst>
            </a:custGeom>
            <a:grpFill/>
            <a:ln w="1532"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8D759C4-5360-5D22-8B11-7B33F040B9EA}"/>
                </a:ext>
              </a:extLst>
            </p:cNvPr>
            <p:cNvSpPr/>
            <p:nvPr/>
          </p:nvSpPr>
          <p:spPr>
            <a:xfrm>
              <a:off x="5860445" y="5469601"/>
              <a:ext cx="147739" cy="56398"/>
            </a:xfrm>
            <a:custGeom>
              <a:avLst/>
              <a:gdLst>
                <a:gd name="connsiteX0" fmla="*/ 147739 w 147739"/>
                <a:gd name="connsiteY0" fmla="*/ 56398 h 56398"/>
                <a:gd name="connsiteX1" fmla="*/ 3372 w 147739"/>
                <a:gd name="connsiteY1" fmla="*/ 0 h 56398"/>
                <a:gd name="connsiteX2" fmla="*/ 0 w 147739"/>
                <a:gd name="connsiteY2" fmla="*/ 6284 h 56398"/>
                <a:gd name="connsiteX3" fmla="*/ 128429 w 147739"/>
                <a:gd name="connsiteY3" fmla="*/ 56398 h 56398"/>
              </a:gdLst>
              <a:ahLst/>
              <a:cxnLst>
                <a:cxn ang="0">
                  <a:pos x="connsiteX0" y="connsiteY0"/>
                </a:cxn>
                <a:cxn ang="0">
                  <a:pos x="connsiteX1" y="connsiteY1"/>
                </a:cxn>
                <a:cxn ang="0">
                  <a:pos x="connsiteX2" y="connsiteY2"/>
                </a:cxn>
                <a:cxn ang="0">
                  <a:pos x="connsiteX3" y="connsiteY3"/>
                </a:cxn>
              </a:cxnLst>
              <a:rect l="l" t="t" r="r" b="b"/>
              <a:pathLst>
                <a:path w="147739" h="56398">
                  <a:moveTo>
                    <a:pt x="147739" y="56398"/>
                  </a:moveTo>
                  <a:lnTo>
                    <a:pt x="3372" y="0"/>
                  </a:lnTo>
                  <a:lnTo>
                    <a:pt x="0" y="6284"/>
                  </a:lnTo>
                  <a:lnTo>
                    <a:pt x="128429" y="56398"/>
                  </a:lnTo>
                  <a:close/>
                </a:path>
              </a:pathLst>
            </a:custGeom>
            <a:grpFill/>
            <a:ln w="1532"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EB1654B-14A3-2960-1B1F-7F732D73E0EB}"/>
                </a:ext>
              </a:extLst>
            </p:cNvPr>
            <p:cNvSpPr/>
            <p:nvPr/>
          </p:nvSpPr>
          <p:spPr>
            <a:xfrm>
              <a:off x="5826422" y="5453969"/>
              <a:ext cx="42145" cy="6896"/>
            </a:xfrm>
            <a:custGeom>
              <a:avLst/>
              <a:gdLst>
                <a:gd name="connsiteX0" fmla="*/ 0 w 42145"/>
                <a:gd name="connsiteY0" fmla="*/ 0 h 6896"/>
                <a:gd name="connsiteX1" fmla="*/ 42145 w 42145"/>
                <a:gd name="connsiteY1" fmla="*/ 0 h 6896"/>
                <a:gd name="connsiteX2" fmla="*/ 42145 w 42145"/>
                <a:gd name="connsiteY2" fmla="*/ 6897 h 6896"/>
                <a:gd name="connsiteX3" fmla="*/ 0 w 42145"/>
                <a:gd name="connsiteY3" fmla="*/ 6897 h 6896"/>
              </a:gdLst>
              <a:ahLst/>
              <a:cxnLst>
                <a:cxn ang="0">
                  <a:pos x="connsiteX0" y="connsiteY0"/>
                </a:cxn>
                <a:cxn ang="0">
                  <a:pos x="connsiteX1" y="connsiteY1"/>
                </a:cxn>
                <a:cxn ang="0">
                  <a:pos x="connsiteX2" y="connsiteY2"/>
                </a:cxn>
                <a:cxn ang="0">
                  <a:pos x="connsiteX3" y="connsiteY3"/>
                </a:cxn>
              </a:cxnLst>
              <a:rect l="l" t="t" r="r" b="b"/>
              <a:pathLst>
                <a:path w="42145" h="6896">
                  <a:moveTo>
                    <a:pt x="0" y="0"/>
                  </a:moveTo>
                  <a:lnTo>
                    <a:pt x="42145" y="0"/>
                  </a:lnTo>
                  <a:lnTo>
                    <a:pt x="42145" y="6897"/>
                  </a:lnTo>
                  <a:lnTo>
                    <a:pt x="0" y="6897"/>
                  </a:lnTo>
                  <a:close/>
                </a:path>
              </a:pathLst>
            </a:custGeom>
            <a:grpFill/>
            <a:ln w="1532"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1BB83FF-651E-DB0F-98B7-4C1A533A0EDE}"/>
                </a:ext>
              </a:extLst>
            </p:cNvPr>
            <p:cNvSpPr/>
            <p:nvPr/>
          </p:nvSpPr>
          <p:spPr>
            <a:xfrm>
              <a:off x="5826422" y="5459487"/>
              <a:ext cx="7816" cy="16551"/>
            </a:xfrm>
            <a:custGeom>
              <a:avLst/>
              <a:gdLst>
                <a:gd name="connsiteX0" fmla="*/ 0 w 7816"/>
                <a:gd name="connsiteY0" fmla="*/ 0 h 16551"/>
                <a:gd name="connsiteX1" fmla="*/ 7816 w 7816"/>
                <a:gd name="connsiteY1" fmla="*/ 0 h 16551"/>
                <a:gd name="connsiteX2" fmla="*/ 7816 w 7816"/>
                <a:gd name="connsiteY2" fmla="*/ 16552 h 16551"/>
                <a:gd name="connsiteX3" fmla="*/ 0 w 7816"/>
                <a:gd name="connsiteY3" fmla="*/ 16552 h 16551"/>
              </a:gdLst>
              <a:ahLst/>
              <a:cxnLst>
                <a:cxn ang="0">
                  <a:pos x="connsiteX0" y="connsiteY0"/>
                </a:cxn>
                <a:cxn ang="0">
                  <a:pos x="connsiteX1" y="connsiteY1"/>
                </a:cxn>
                <a:cxn ang="0">
                  <a:pos x="connsiteX2" y="connsiteY2"/>
                </a:cxn>
                <a:cxn ang="0">
                  <a:pos x="connsiteX3" y="connsiteY3"/>
                </a:cxn>
              </a:cxnLst>
              <a:rect l="l" t="t" r="r" b="b"/>
              <a:pathLst>
                <a:path w="7816" h="16551">
                  <a:moveTo>
                    <a:pt x="0" y="0"/>
                  </a:moveTo>
                  <a:lnTo>
                    <a:pt x="7816" y="0"/>
                  </a:lnTo>
                  <a:lnTo>
                    <a:pt x="7816" y="16552"/>
                  </a:lnTo>
                  <a:lnTo>
                    <a:pt x="0" y="16552"/>
                  </a:lnTo>
                  <a:close/>
                </a:path>
              </a:pathLst>
            </a:custGeom>
            <a:grpFill/>
            <a:ln w="1532"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74BD47E6-D506-6B8A-ABBB-B72F4B1CFAEE}"/>
                </a:ext>
              </a:extLst>
            </p:cNvPr>
            <p:cNvSpPr/>
            <p:nvPr/>
          </p:nvSpPr>
          <p:spPr>
            <a:xfrm>
              <a:off x="5860752" y="5459487"/>
              <a:ext cx="7816" cy="16551"/>
            </a:xfrm>
            <a:custGeom>
              <a:avLst/>
              <a:gdLst>
                <a:gd name="connsiteX0" fmla="*/ 0 w 7816"/>
                <a:gd name="connsiteY0" fmla="*/ 0 h 16551"/>
                <a:gd name="connsiteX1" fmla="*/ 7816 w 7816"/>
                <a:gd name="connsiteY1" fmla="*/ 0 h 16551"/>
                <a:gd name="connsiteX2" fmla="*/ 7816 w 7816"/>
                <a:gd name="connsiteY2" fmla="*/ 16552 h 16551"/>
                <a:gd name="connsiteX3" fmla="*/ 0 w 7816"/>
                <a:gd name="connsiteY3" fmla="*/ 16552 h 16551"/>
              </a:gdLst>
              <a:ahLst/>
              <a:cxnLst>
                <a:cxn ang="0">
                  <a:pos x="connsiteX0" y="connsiteY0"/>
                </a:cxn>
                <a:cxn ang="0">
                  <a:pos x="connsiteX1" y="connsiteY1"/>
                </a:cxn>
                <a:cxn ang="0">
                  <a:pos x="connsiteX2" y="connsiteY2"/>
                </a:cxn>
                <a:cxn ang="0">
                  <a:pos x="connsiteX3" y="connsiteY3"/>
                </a:cxn>
              </a:cxnLst>
              <a:rect l="l" t="t" r="r" b="b"/>
              <a:pathLst>
                <a:path w="7816" h="16551">
                  <a:moveTo>
                    <a:pt x="0" y="0"/>
                  </a:moveTo>
                  <a:lnTo>
                    <a:pt x="7816" y="0"/>
                  </a:lnTo>
                  <a:lnTo>
                    <a:pt x="7816" y="16552"/>
                  </a:lnTo>
                  <a:lnTo>
                    <a:pt x="0" y="16552"/>
                  </a:lnTo>
                  <a:close/>
                </a:path>
              </a:pathLst>
            </a:custGeom>
            <a:grpFill/>
            <a:ln w="1532"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195352E-BF3D-C9CA-7AA9-0E06E6EF7488}"/>
                </a:ext>
              </a:extLst>
            </p:cNvPr>
            <p:cNvSpPr/>
            <p:nvPr/>
          </p:nvSpPr>
          <p:spPr>
            <a:xfrm>
              <a:off x="2671034" y="5635884"/>
              <a:ext cx="191263" cy="147738"/>
            </a:xfrm>
            <a:custGeom>
              <a:avLst/>
              <a:gdLst>
                <a:gd name="connsiteX0" fmla="*/ 20383 w 191263"/>
                <a:gd name="connsiteY0" fmla="*/ 25287 h 147738"/>
                <a:gd name="connsiteX1" fmla="*/ 10575 w 191263"/>
                <a:gd name="connsiteY1" fmla="*/ 26207 h 147738"/>
                <a:gd name="connsiteX2" fmla="*/ 4598 w 191263"/>
                <a:gd name="connsiteY2" fmla="*/ 31111 h 147738"/>
                <a:gd name="connsiteX3" fmla="*/ 7816 w 191263"/>
                <a:gd name="connsiteY3" fmla="*/ 32950 h 147738"/>
                <a:gd name="connsiteX4" fmla="*/ 7816 w 191263"/>
                <a:gd name="connsiteY4" fmla="*/ 37854 h 147738"/>
                <a:gd name="connsiteX5" fmla="*/ 1839 w 191263"/>
                <a:gd name="connsiteY5" fmla="*/ 43525 h 147738"/>
                <a:gd name="connsiteX6" fmla="*/ 0 w 191263"/>
                <a:gd name="connsiteY6" fmla="*/ 49655 h 147738"/>
                <a:gd name="connsiteX7" fmla="*/ 3525 w 191263"/>
                <a:gd name="connsiteY7" fmla="*/ 53027 h 147738"/>
                <a:gd name="connsiteX8" fmla="*/ 12567 w 191263"/>
                <a:gd name="connsiteY8" fmla="*/ 52720 h 147738"/>
                <a:gd name="connsiteX9" fmla="*/ 17165 w 191263"/>
                <a:gd name="connsiteY9" fmla="*/ 54406 h 147738"/>
                <a:gd name="connsiteX10" fmla="*/ 26667 w 191263"/>
                <a:gd name="connsiteY10" fmla="*/ 68812 h 147738"/>
                <a:gd name="connsiteX11" fmla="*/ 46590 w 191263"/>
                <a:gd name="connsiteY11" fmla="*/ 77394 h 147738"/>
                <a:gd name="connsiteX12" fmla="*/ 67893 w 191263"/>
                <a:gd name="connsiteY12" fmla="*/ 80000 h 147738"/>
                <a:gd name="connsiteX13" fmla="*/ 78007 w 191263"/>
                <a:gd name="connsiteY13" fmla="*/ 78774 h 147738"/>
                <a:gd name="connsiteX14" fmla="*/ 81072 w 191263"/>
                <a:gd name="connsiteY14" fmla="*/ 87816 h 147738"/>
                <a:gd name="connsiteX15" fmla="*/ 86590 w 191263"/>
                <a:gd name="connsiteY15" fmla="*/ 91800 h 147738"/>
                <a:gd name="connsiteX16" fmla="*/ 86590 w 191263"/>
                <a:gd name="connsiteY16" fmla="*/ 95172 h 147738"/>
                <a:gd name="connsiteX17" fmla="*/ 86590 w 191263"/>
                <a:gd name="connsiteY17" fmla="*/ 99157 h 147738"/>
                <a:gd name="connsiteX18" fmla="*/ 84751 w 191263"/>
                <a:gd name="connsiteY18" fmla="*/ 106053 h 147738"/>
                <a:gd name="connsiteX19" fmla="*/ 75555 w 191263"/>
                <a:gd name="connsiteY19" fmla="*/ 112030 h 147738"/>
                <a:gd name="connsiteX20" fmla="*/ 53486 w 191263"/>
                <a:gd name="connsiteY20" fmla="*/ 113256 h 147738"/>
                <a:gd name="connsiteX21" fmla="*/ 50728 w 191263"/>
                <a:gd name="connsiteY21" fmla="*/ 147739 h 147738"/>
                <a:gd name="connsiteX22" fmla="*/ 191264 w 191263"/>
                <a:gd name="connsiteY22" fmla="*/ 147739 h 147738"/>
                <a:gd name="connsiteX23" fmla="*/ 186666 w 191263"/>
                <a:gd name="connsiteY23" fmla="*/ 110191 h 147738"/>
                <a:gd name="connsiteX24" fmla="*/ 155095 w 191263"/>
                <a:gd name="connsiteY24" fmla="*/ 105900 h 147738"/>
                <a:gd name="connsiteX25" fmla="*/ 154329 w 191263"/>
                <a:gd name="connsiteY25" fmla="*/ 101609 h 147738"/>
                <a:gd name="connsiteX26" fmla="*/ 162298 w 191263"/>
                <a:gd name="connsiteY26" fmla="*/ 91647 h 147738"/>
                <a:gd name="connsiteX27" fmla="*/ 163064 w 191263"/>
                <a:gd name="connsiteY27" fmla="*/ 79080 h 147738"/>
                <a:gd name="connsiteX28" fmla="*/ 172873 w 191263"/>
                <a:gd name="connsiteY28" fmla="*/ 62222 h 147738"/>
                <a:gd name="connsiteX29" fmla="*/ 172720 w 191263"/>
                <a:gd name="connsiteY29" fmla="*/ 59310 h 147738"/>
                <a:gd name="connsiteX30" fmla="*/ 177011 w 191263"/>
                <a:gd name="connsiteY30" fmla="*/ 56551 h 147738"/>
                <a:gd name="connsiteX31" fmla="*/ 173792 w 191263"/>
                <a:gd name="connsiteY31" fmla="*/ 48122 h 147738"/>
                <a:gd name="connsiteX32" fmla="*/ 170114 w 191263"/>
                <a:gd name="connsiteY32" fmla="*/ 44904 h 147738"/>
                <a:gd name="connsiteX33" fmla="*/ 170114 w 191263"/>
                <a:gd name="connsiteY33" fmla="*/ 38927 h 147738"/>
                <a:gd name="connsiteX34" fmla="*/ 167356 w 191263"/>
                <a:gd name="connsiteY34" fmla="*/ 47663 h 147738"/>
                <a:gd name="connsiteX35" fmla="*/ 165670 w 191263"/>
                <a:gd name="connsiteY35" fmla="*/ 32184 h 147738"/>
                <a:gd name="connsiteX36" fmla="*/ 165363 w 191263"/>
                <a:gd name="connsiteY36" fmla="*/ 23908 h 147738"/>
                <a:gd name="connsiteX37" fmla="*/ 162298 w 191263"/>
                <a:gd name="connsiteY37" fmla="*/ 18544 h 147738"/>
                <a:gd name="connsiteX38" fmla="*/ 155095 w 191263"/>
                <a:gd name="connsiteY38" fmla="*/ 15632 h 147738"/>
                <a:gd name="connsiteX39" fmla="*/ 148352 w 191263"/>
                <a:gd name="connsiteY39" fmla="*/ 14713 h 147738"/>
                <a:gd name="connsiteX40" fmla="*/ 143754 w 191263"/>
                <a:gd name="connsiteY40" fmla="*/ 18850 h 147738"/>
                <a:gd name="connsiteX41" fmla="*/ 139923 w 191263"/>
                <a:gd name="connsiteY41" fmla="*/ 27126 h 147738"/>
                <a:gd name="connsiteX42" fmla="*/ 135632 w 191263"/>
                <a:gd name="connsiteY42" fmla="*/ 33563 h 147738"/>
                <a:gd name="connsiteX43" fmla="*/ 128735 w 191263"/>
                <a:gd name="connsiteY43" fmla="*/ 35096 h 147738"/>
                <a:gd name="connsiteX44" fmla="*/ 120919 w 191263"/>
                <a:gd name="connsiteY44" fmla="*/ 20536 h 147738"/>
                <a:gd name="connsiteX45" fmla="*/ 118467 w 191263"/>
                <a:gd name="connsiteY45" fmla="*/ 10881 h 147738"/>
                <a:gd name="connsiteX46" fmla="*/ 110957 w 191263"/>
                <a:gd name="connsiteY46" fmla="*/ 1839 h 147738"/>
                <a:gd name="connsiteX47" fmla="*/ 103295 w 191263"/>
                <a:gd name="connsiteY47" fmla="*/ 0 h 147738"/>
                <a:gd name="connsiteX48" fmla="*/ 93793 w 191263"/>
                <a:gd name="connsiteY48" fmla="*/ 8123 h 147738"/>
                <a:gd name="connsiteX49" fmla="*/ 91954 w 191263"/>
                <a:gd name="connsiteY49" fmla="*/ 11954 h 147738"/>
                <a:gd name="connsiteX50" fmla="*/ 87509 w 191263"/>
                <a:gd name="connsiteY50" fmla="*/ 19923 h 147738"/>
                <a:gd name="connsiteX51" fmla="*/ 70498 w 191263"/>
                <a:gd name="connsiteY51" fmla="*/ 33870 h 147738"/>
                <a:gd name="connsiteX52" fmla="*/ 63908 w 191263"/>
                <a:gd name="connsiteY52" fmla="*/ 40000 h 147738"/>
                <a:gd name="connsiteX53" fmla="*/ 51188 w 191263"/>
                <a:gd name="connsiteY53" fmla="*/ 35709 h 147738"/>
                <a:gd name="connsiteX54" fmla="*/ 43525 w 191263"/>
                <a:gd name="connsiteY54" fmla="*/ 26054 h 147738"/>
                <a:gd name="connsiteX55" fmla="*/ 32031 w 191263"/>
                <a:gd name="connsiteY55" fmla="*/ 22988 h 147738"/>
                <a:gd name="connsiteX56" fmla="*/ 27126 w 191263"/>
                <a:gd name="connsiteY56" fmla="*/ 23295 h 147738"/>
                <a:gd name="connsiteX57" fmla="*/ 20383 w 191263"/>
                <a:gd name="connsiteY57" fmla="*/ 25287 h 147738"/>
                <a:gd name="connsiteX58" fmla="*/ 20383 w 191263"/>
                <a:gd name="connsiteY58" fmla="*/ 25287 h 147738"/>
                <a:gd name="connsiteX59" fmla="*/ 144980 w 191263"/>
                <a:gd name="connsiteY59" fmla="*/ 84138 h 147738"/>
                <a:gd name="connsiteX60" fmla="*/ 149884 w 191263"/>
                <a:gd name="connsiteY60" fmla="*/ 92107 h 147738"/>
                <a:gd name="connsiteX61" fmla="*/ 146666 w 191263"/>
                <a:gd name="connsiteY61" fmla="*/ 97777 h 147738"/>
                <a:gd name="connsiteX62" fmla="*/ 141455 w 191263"/>
                <a:gd name="connsiteY62" fmla="*/ 102068 h 147738"/>
                <a:gd name="connsiteX63" fmla="*/ 131187 w 191263"/>
                <a:gd name="connsiteY63" fmla="*/ 103754 h 147738"/>
                <a:gd name="connsiteX64" fmla="*/ 129808 w 191263"/>
                <a:gd name="connsiteY64" fmla="*/ 100383 h 147738"/>
                <a:gd name="connsiteX65" fmla="*/ 138237 w 191263"/>
                <a:gd name="connsiteY65" fmla="*/ 93486 h 147738"/>
                <a:gd name="connsiteX66" fmla="*/ 144980 w 191263"/>
                <a:gd name="connsiteY66" fmla="*/ 84138 h 147738"/>
                <a:gd name="connsiteX67" fmla="*/ 144980 w 191263"/>
                <a:gd name="connsiteY67" fmla="*/ 84138 h 147738"/>
                <a:gd name="connsiteX68" fmla="*/ 93793 w 191263"/>
                <a:gd name="connsiteY68" fmla="*/ 88122 h 147738"/>
                <a:gd name="connsiteX69" fmla="*/ 98390 w 191263"/>
                <a:gd name="connsiteY69" fmla="*/ 91187 h 147738"/>
                <a:gd name="connsiteX70" fmla="*/ 100843 w 191263"/>
                <a:gd name="connsiteY70" fmla="*/ 96551 h 147738"/>
                <a:gd name="connsiteX71" fmla="*/ 103908 w 191263"/>
                <a:gd name="connsiteY71" fmla="*/ 101915 h 147738"/>
                <a:gd name="connsiteX72" fmla="*/ 103141 w 191263"/>
                <a:gd name="connsiteY72" fmla="*/ 104980 h 147738"/>
                <a:gd name="connsiteX73" fmla="*/ 96858 w 191263"/>
                <a:gd name="connsiteY73" fmla="*/ 104521 h 147738"/>
                <a:gd name="connsiteX74" fmla="*/ 93027 w 191263"/>
                <a:gd name="connsiteY74" fmla="*/ 104214 h 147738"/>
                <a:gd name="connsiteX75" fmla="*/ 90268 w 191263"/>
                <a:gd name="connsiteY75" fmla="*/ 98237 h 147738"/>
                <a:gd name="connsiteX76" fmla="*/ 94406 w 191263"/>
                <a:gd name="connsiteY76" fmla="*/ 91341 h 147738"/>
                <a:gd name="connsiteX77" fmla="*/ 93793 w 191263"/>
                <a:gd name="connsiteY77" fmla="*/ 88122 h 147738"/>
                <a:gd name="connsiteX78" fmla="*/ 93793 w 191263"/>
                <a:gd name="connsiteY78" fmla="*/ 88122 h 147738"/>
                <a:gd name="connsiteX79" fmla="*/ 106666 w 191263"/>
                <a:gd name="connsiteY79" fmla="*/ 75862 h 147738"/>
                <a:gd name="connsiteX80" fmla="*/ 119387 w 191263"/>
                <a:gd name="connsiteY80" fmla="*/ 70651 h 147738"/>
                <a:gd name="connsiteX81" fmla="*/ 131034 w 191263"/>
                <a:gd name="connsiteY81" fmla="*/ 61915 h 147738"/>
                <a:gd name="connsiteX82" fmla="*/ 136245 w 191263"/>
                <a:gd name="connsiteY82" fmla="*/ 63754 h 147738"/>
                <a:gd name="connsiteX83" fmla="*/ 135172 w 191263"/>
                <a:gd name="connsiteY83" fmla="*/ 75862 h 147738"/>
                <a:gd name="connsiteX84" fmla="*/ 136551 w 191263"/>
                <a:gd name="connsiteY84" fmla="*/ 84444 h 147738"/>
                <a:gd name="connsiteX85" fmla="*/ 129501 w 191263"/>
                <a:gd name="connsiteY85" fmla="*/ 93026 h 147738"/>
                <a:gd name="connsiteX86" fmla="*/ 118620 w 191263"/>
                <a:gd name="connsiteY86" fmla="*/ 106206 h 147738"/>
                <a:gd name="connsiteX87" fmla="*/ 116168 w 191263"/>
                <a:gd name="connsiteY87" fmla="*/ 108505 h 147738"/>
                <a:gd name="connsiteX88" fmla="*/ 111570 w 191263"/>
                <a:gd name="connsiteY88" fmla="*/ 109731 h 147738"/>
                <a:gd name="connsiteX89" fmla="*/ 108505 w 191263"/>
                <a:gd name="connsiteY89" fmla="*/ 97624 h 147738"/>
                <a:gd name="connsiteX90" fmla="*/ 106666 w 191263"/>
                <a:gd name="connsiteY90" fmla="*/ 91187 h 147738"/>
                <a:gd name="connsiteX91" fmla="*/ 106666 w 191263"/>
                <a:gd name="connsiteY91" fmla="*/ 75862 h 1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3" h="147738">
                  <a:moveTo>
                    <a:pt x="20383" y="25287"/>
                  </a:moveTo>
                  <a:cubicBezTo>
                    <a:pt x="20383" y="25287"/>
                    <a:pt x="14100" y="24521"/>
                    <a:pt x="10575" y="26207"/>
                  </a:cubicBezTo>
                  <a:cubicBezTo>
                    <a:pt x="7050" y="27893"/>
                    <a:pt x="4598" y="31111"/>
                    <a:pt x="4598" y="31111"/>
                  </a:cubicBezTo>
                  <a:lnTo>
                    <a:pt x="7816" y="32950"/>
                  </a:lnTo>
                  <a:cubicBezTo>
                    <a:pt x="7816" y="32950"/>
                    <a:pt x="8429" y="36475"/>
                    <a:pt x="7816" y="37854"/>
                  </a:cubicBezTo>
                  <a:cubicBezTo>
                    <a:pt x="7203" y="39233"/>
                    <a:pt x="1839" y="43525"/>
                    <a:pt x="1839" y="43525"/>
                  </a:cubicBezTo>
                  <a:lnTo>
                    <a:pt x="0" y="49655"/>
                  </a:lnTo>
                  <a:lnTo>
                    <a:pt x="3525" y="53027"/>
                  </a:lnTo>
                  <a:lnTo>
                    <a:pt x="12567" y="52720"/>
                  </a:lnTo>
                  <a:lnTo>
                    <a:pt x="17165" y="54406"/>
                  </a:lnTo>
                  <a:cubicBezTo>
                    <a:pt x="17165" y="54406"/>
                    <a:pt x="22375" y="66513"/>
                    <a:pt x="26667" y="68812"/>
                  </a:cubicBezTo>
                  <a:cubicBezTo>
                    <a:pt x="30958" y="71111"/>
                    <a:pt x="41379" y="76168"/>
                    <a:pt x="46590" y="77394"/>
                  </a:cubicBezTo>
                  <a:cubicBezTo>
                    <a:pt x="51801" y="78620"/>
                    <a:pt x="63142" y="80459"/>
                    <a:pt x="67893" y="80000"/>
                  </a:cubicBezTo>
                  <a:cubicBezTo>
                    <a:pt x="72490" y="79540"/>
                    <a:pt x="78007" y="78774"/>
                    <a:pt x="78007" y="78774"/>
                  </a:cubicBezTo>
                  <a:cubicBezTo>
                    <a:pt x="78007" y="78774"/>
                    <a:pt x="80153" y="86590"/>
                    <a:pt x="81072" y="87816"/>
                  </a:cubicBezTo>
                  <a:cubicBezTo>
                    <a:pt x="81839" y="89042"/>
                    <a:pt x="86590" y="91800"/>
                    <a:pt x="86590" y="91800"/>
                  </a:cubicBezTo>
                  <a:lnTo>
                    <a:pt x="86590" y="95172"/>
                  </a:lnTo>
                  <a:lnTo>
                    <a:pt x="86590" y="99157"/>
                  </a:lnTo>
                  <a:lnTo>
                    <a:pt x="84751" y="106053"/>
                  </a:lnTo>
                  <a:lnTo>
                    <a:pt x="75555" y="112030"/>
                  </a:lnTo>
                  <a:lnTo>
                    <a:pt x="53486" y="113256"/>
                  </a:lnTo>
                  <a:lnTo>
                    <a:pt x="50728" y="147739"/>
                  </a:lnTo>
                  <a:lnTo>
                    <a:pt x="191264" y="147739"/>
                  </a:lnTo>
                  <a:lnTo>
                    <a:pt x="186666" y="110191"/>
                  </a:lnTo>
                  <a:lnTo>
                    <a:pt x="155095" y="105900"/>
                  </a:lnTo>
                  <a:lnTo>
                    <a:pt x="154329" y="101609"/>
                  </a:lnTo>
                  <a:lnTo>
                    <a:pt x="162298" y="91647"/>
                  </a:lnTo>
                  <a:cubicBezTo>
                    <a:pt x="162298" y="91647"/>
                    <a:pt x="157701" y="87816"/>
                    <a:pt x="163064" y="79080"/>
                  </a:cubicBezTo>
                  <a:cubicBezTo>
                    <a:pt x="168582" y="70344"/>
                    <a:pt x="172873" y="64674"/>
                    <a:pt x="172873" y="62222"/>
                  </a:cubicBezTo>
                  <a:cubicBezTo>
                    <a:pt x="172873" y="59923"/>
                    <a:pt x="172720" y="59310"/>
                    <a:pt x="172720" y="59310"/>
                  </a:cubicBezTo>
                  <a:cubicBezTo>
                    <a:pt x="172720" y="59310"/>
                    <a:pt x="177011" y="58850"/>
                    <a:pt x="177011" y="56551"/>
                  </a:cubicBezTo>
                  <a:cubicBezTo>
                    <a:pt x="177164" y="54253"/>
                    <a:pt x="175938" y="49042"/>
                    <a:pt x="173792" y="48122"/>
                  </a:cubicBezTo>
                  <a:cubicBezTo>
                    <a:pt x="171647" y="47356"/>
                    <a:pt x="170421" y="45824"/>
                    <a:pt x="170114" y="44904"/>
                  </a:cubicBezTo>
                  <a:cubicBezTo>
                    <a:pt x="169808" y="43984"/>
                    <a:pt x="170114" y="38927"/>
                    <a:pt x="170114" y="38927"/>
                  </a:cubicBezTo>
                  <a:cubicBezTo>
                    <a:pt x="170114" y="38927"/>
                    <a:pt x="167356" y="47356"/>
                    <a:pt x="167356" y="47663"/>
                  </a:cubicBezTo>
                  <a:cubicBezTo>
                    <a:pt x="167356" y="47969"/>
                    <a:pt x="166130" y="34023"/>
                    <a:pt x="165670" y="32184"/>
                  </a:cubicBezTo>
                  <a:cubicBezTo>
                    <a:pt x="165210" y="30345"/>
                    <a:pt x="165823" y="26054"/>
                    <a:pt x="165363" y="23908"/>
                  </a:cubicBezTo>
                  <a:cubicBezTo>
                    <a:pt x="164750" y="21609"/>
                    <a:pt x="163524" y="19463"/>
                    <a:pt x="162298" y="18544"/>
                  </a:cubicBezTo>
                  <a:cubicBezTo>
                    <a:pt x="160919" y="17624"/>
                    <a:pt x="156321" y="15632"/>
                    <a:pt x="155095" y="15632"/>
                  </a:cubicBezTo>
                  <a:cubicBezTo>
                    <a:pt x="153869" y="15632"/>
                    <a:pt x="150651" y="14100"/>
                    <a:pt x="148352" y="14713"/>
                  </a:cubicBezTo>
                  <a:cubicBezTo>
                    <a:pt x="146053" y="15326"/>
                    <a:pt x="144367" y="17471"/>
                    <a:pt x="143754" y="18850"/>
                  </a:cubicBezTo>
                  <a:cubicBezTo>
                    <a:pt x="143141" y="20230"/>
                    <a:pt x="140689" y="24827"/>
                    <a:pt x="139923" y="27126"/>
                  </a:cubicBezTo>
                  <a:cubicBezTo>
                    <a:pt x="139157" y="29425"/>
                    <a:pt x="137624" y="32950"/>
                    <a:pt x="135632" y="33563"/>
                  </a:cubicBezTo>
                  <a:cubicBezTo>
                    <a:pt x="133639" y="34329"/>
                    <a:pt x="129961" y="36628"/>
                    <a:pt x="128735" y="35096"/>
                  </a:cubicBezTo>
                  <a:cubicBezTo>
                    <a:pt x="127509" y="33563"/>
                    <a:pt x="121225" y="28352"/>
                    <a:pt x="120919" y="20536"/>
                  </a:cubicBezTo>
                  <a:cubicBezTo>
                    <a:pt x="120613" y="12720"/>
                    <a:pt x="118620" y="12567"/>
                    <a:pt x="118467" y="10881"/>
                  </a:cubicBezTo>
                  <a:cubicBezTo>
                    <a:pt x="118314" y="9042"/>
                    <a:pt x="115862" y="2759"/>
                    <a:pt x="110957" y="1839"/>
                  </a:cubicBezTo>
                  <a:cubicBezTo>
                    <a:pt x="106053" y="919"/>
                    <a:pt x="104521" y="0"/>
                    <a:pt x="103295" y="0"/>
                  </a:cubicBezTo>
                  <a:cubicBezTo>
                    <a:pt x="102068" y="0"/>
                    <a:pt x="93793" y="8123"/>
                    <a:pt x="93793" y="8123"/>
                  </a:cubicBezTo>
                  <a:cubicBezTo>
                    <a:pt x="93793" y="8123"/>
                    <a:pt x="93639" y="8123"/>
                    <a:pt x="91954" y="11954"/>
                  </a:cubicBezTo>
                  <a:cubicBezTo>
                    <a:pt x="90115" y="15785"/>
                    <a:pt x="90115" y="15785"/>
                    <a:pt x="87509" y="19923"/>
                  </a:cubicBezTo>
                  <a:cubicBezTo>
                    <a:pt x="84751" y="24061"/>
                    <a:pt x="74482" y="29119"/>
                    <a:pt x="70498" y="33870"/>
                  </a:cubicBezTo>
                  <a:cubicBezTo>
                    <a:pt x="66360" y="38620"/>
                    <a:pt x="69425" y="39847"/>
                    <a:pt x="63908" y="40000"/>
                  </a:cubicBezTo>
                  <a:cubicBezTo>
                    <a:pt x="58391" y="40306"/>
                    <a:pt x="56245" y="41226"/>
                    <a:pt x="51188" y="35709"/>
                  </a:cubicBezTo>
                  <a:cubicBezTo>
                    <a:pt x="45977" y="30345"/>
                    <a:pt x="48122" y="28199"/>
                    <a:pt x="43525" y="26054"/>
                  </a:cubicBezTo>
                  <a:cubicBezTo>
                    <a:pt x="38927" y="23908"/>
                    <a:pt x="33410" y="22988"/>
                    <a:pt x="32031" y="22988"/>
                  </a:cubicBezTo>
                  <a:cubicBezTo>
                    <a:pt x="30651" y="22988"/>
                    <a:pt x="27126" y="23295"/>
                    <a:pt x="27126" y="23295"/>
                  </a:cubicBezTo>
                  <a:lnTo>
                    <a:pt x="20383" y="25287"/>
                  </a:lnTo>
                  <a:lnTo>
                    <a:pt x="20383" y="25287"/>
                  </a:lnTo>
                  <a:close/>
                  <a:moveTo>
                    <a:pt x="144980" y="84138"/>
                  </a:moveTo>
                  <a:cubicBezTo>
                    <a:pt x="144980" y="84138"/>
                    <a:pt x="149884" y="91034"/>
                    <a:pt x="149884" y="92107"/>
                  </a:cubicBezTo>
                  <a:cubicBezTo>
                    <a:pt x="149884" y="93333"/>
                    <a:pt x="148505" y="95478"/>
                    <a:pt x="146666" y="97777"/>
                  </a:cubicBezTo>
                  <a:cubicBezTo>
                    <a:pt x="144827" y="100076"/>
                    <a:pt x="141455" y="102068"/>
                    <a:pt x="141455" y="102068"/>
                  </a:cubicBezTo>
                  <a:cubicBezTo>
                    <a:pt x="141455" y="102068"/>
                    <a:pt x="136551" y="103295"/>
                    <a:pt x="131187" y="103754"/>
                  </a:cubicBezTo>
                  <a:cubicBezTo>
                    <a:pt x="125823" y="104214"/>
                    <a:pt x="129808" y="100383"/>
                    <a:pt x="129808" y="100383"/>
                  </a:cubicBezTo>
                  <a:lnTo>
                    <a:pt x="138237" y="93486"/>
                  </a:lnTo>
                  <a:lnTo>
                    <a:pt x="144980" y="84138"/>
                  </a:lnTo>
                  <a:lnTo>
                    <a:pt x="144980" y="84138"/>
                  </a:lnTo>
                  <a:close/>
                  <a:moveTo>
                    <a:pt x="93793" y="88122"/>
                  </a:moveTo>
                  <a:cubicBezTo>
                    <a:pt x="93793" y="88122"/>
                    <a:pt x="97318" y="89348"/>
                    <a:pt x="98390" y="91187"/>
                  </a:cubicBezTo>
                  <a:cubicBezTo>
                    <a:pt x="99463" y="93026"/>
                    <a:pt x="99157" y="94559"/>
                    <a:pt x="100843" y="96551"/>
                  </a:cubicBezTo>
                  <a:cubicBezTo>
                    <a:pt x="102528" y="98697"/>
                    <a:pt x="103908" y="101915"/>
                    <a:pt x="103908" y="101915"/>
                  </a:cubicBezTo>
                  <a:cubicBezTo>
                    <a:pt x="103908" y="101915"/>
                    <a:pt x="104521" y="104827"/>
                    <a:pt x="103141" y="104980"/>
                  </a:cubicBezTo>
                  <a:cubicBezTo>
                    <a:pt x="101762" y="105287"/>
                    <a:pt x="98850" y="104674"/>
                    <a:pt x="96858" y="104521"/>
                  </a:cubicBezTo>
                  <a:cubicBezTo>
                    <a:pt x="95019" y="104214"/>
                    <a:pt x="93027" y="104214"/>
                    <a:pt x="93027" y="104214"/>
                  </a:cubicBezTo>
                  <a:cubicBezTo>
                    <a:pt x="93027" y="104214"/>
                    <a:pt x="89961" y="99770"/>
                    <a:pt x="90268" y="98237"/>
                  </a:cubicBezTo>
                  <a:cubicBezTo>
                    <a:pt x="90574" y="96858"/>
                    <a:pt x="92413" y="93793"/>
                    <a:pt x="94406" y="91341"/>
                  </a:cubicBezTo>
                  <a:cubicBezTo>
                    <a:pt x="96245" y="89195"/>
                    <a:pt x="93793" y="88122"/>
                    <a:pt x="93793" y="88122"/>
                  </a:cubicBezTo>
                  <a:lnTo>
                    <a:pt x="93793" y="88122"/>
                  </a:lnTo>
                  <a:close/>
                  <a:moveTo>
                    <a:pt x="106666" y="75862"/>
                  </a:moveTo>
                  <a:cubicBezTo>
                    <a:pt x="106666" y="75862"/>
                    <a:pt x="117548" y="71571"/>
                    <a:pt x="119387" y="70651"/>
                  </a:cubicBezTo>
                  <a:cubicBezTo>
                    <a:pt x="121225" y="69731"/>
                    <a:pt x="129501" y="63141"/>
                    <a:pt x="131034" y="61915"/>
                  </a:cubicBezTo>
                  <a:cubicBezTo>
                    <a:pt x="132720" y="60689"/>
                    <a:pt x="137777" y="60230"/>
                    <a:pt x="136245" y="63754"/>
                  </a:cubicBezTo>
                  <a:cubicBezTo>
                    <a:pt x="134559" y="67279"/>
                    <a:pt x="135172" y="74176"/>
                    <a:pt x="135172" y="75862"/>
                  </a:cubicBezTo>
                  <a:cubicBezTo>
                    <a:pt x="135172" y="77547"/>
                    <a:pt x="136551" y="84444"/>
                    <a:pt x="136551" y="84444"/>
                  </a:cubicBezTo>
                  <a:cubicBezTo>
                    <a:pt x="136551" y="84444"/>
                    <a:pt x="134406" y="88735"/>
                    <a:pt x="129501" y="93026"/>
                  </a:cubicBezTo>
                  <a:cubicBezTo>
                    <a:pt x="124597" y="97318"/>
                    <a:pt x="118620" y="106206"/>
                    <a:pt x="118620" y="106206"/>
                  </a:cubicBezTo>
                  <a:lnTo>
                    <a:pt x="116168" y="108505"/>
                  </a:lnTo>
                  <a:lnTo>
                    <a:pt x="111570" y="109731"/>
                  </a:lnTo>
                  <a:cubicBezTo>
                    <a:pt x="111570" y="109731"/>
                    <a:pt x="109118" y="99616"/>
                    <a:pt x="108505" y="97624"/>
                  </a:cubicBezTo>
                  <a:cubicBezTo>
                    <a:pt x="107892" y="95785"/>
                    <a:pt x="107739" y="96245"/>
                    <a:pt x="106666" y="91187"/>
                  </a:cubicBezTo>
                  <a:cubicBezTo>
                    <a:pt x="105593" y="86283"/>
                    <a:pt x="106666" y="75862"/>
                    <a:pt x="106666" y="75862"/>
                  </a:cubicBezTo>
                  <a:close/>
                </a:path>
              </a:pathLst>
            </a:custGeom>
            <a:grpFill/>
            <a:ln w="1532"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DA4ADBF-7C91-8718-5DC5-B15A025B2C89}"/>
                </a:ext>
              </a:extLst>
            </p:cNvPr>
            <p:cNvSpPr/>
            <p:nvPr/>
          </p:nvSpPr>
          <p:spPr>
            <a:xfrm>
              <a:off x="1723452" y="5631900"/>
              <a:ext cx="191263" cy="147738"/>
            </a:xfrm>
            <a:custGeom>
              <a:avLst/>
              <a:gdLst>
                <a:gd name="connsiteX0" fmla="*/ 170880 w 191263"/>
                <a:gd name="connsiteY0" fmla="*/ 25287 h 147738"/>
                <a:gd name="connsiteX1" fmla="*/ 180689 w 191263"/>
                <a:gd name="connsiteY1" fmla="*/ 26207 h 147738"/>
                <a:gd name="connsiteX2" fmla="*/ 186666 w 191263"/>
                <a:gd name="connsiteY2" fmla="*/ 31111 h 147738"/>
                <a:gd name="connsiteX3" fmla="*/ 183447 w 191263"/>
                <a:gd name="connsiteY3" fmla="*/ 32950 h 147738"/>
                <a:gd name="connsiteX4" fmla="*/ 183447 w 191263"/>
                <a:gd name="connsiteY4" fmla="*/ 37854 h 147738"/>
                <a:gd name="connsiteX5" fmla="*/ 189424 w 191263"/>
                <a:gd name="connsiteY5" fmla="*/ 43525 h 147738"/>
                <a:gd name="connsiteX6" fmla="*/ 191263 w 191263"/>
                <a:gd name="connsiteY6" fmla="*/ 49655 h 147738"/>
                <a:gd name="connsiteX7" fmla="*/ 187739 w 191263"/>
                <a:gd name="connsiteY7" fmla="*/ 53027 h 147738"/>
                <a:gd name="connsiteX8" fmla="*/ 178697 w 191263"/>
                <a:gd name="connsiteY8" fmla="*/ 52720 h 147738"/>
                <a:gd name="connsiteX9" fmla="*/ 174099 w 191263"/>
                <a:gd name="connsiteY9" fmla="*/ 54406 h 147738"/>
                <a:gd name="connsiteX10" fmla="*/ 164597 w 191263"/>
                <a:gd name="connsiteY10" fmla="*/ 68812 h 147738"/>
                <a:gd name="connsiteX11" fmla="*/ 144674 w 191263"/>
                <a:gd name="connsiteY11" fmla="*/ 77394 h 147738"/>
                <a:gd name="connsiteX12" fmla="*/ 123371 w 191263"/>
                <a:gd name="connsiteY12" fmla="*/ 80000 h 147738"/>
                <a:gd name="connsiteX13" fmla="*/ 113256 w 191263"/>
                <a:gd name="connsiteY13" fmla="*/ 78774 h 147738"/>
                <a:gd name="connsiteX14" fmla="*/ 110191 w 191263"/>
                <a:gd name="connsiteY14" fmla="*/ 87816 h 147738"/>
                <a:gd name="connsiteX15" fmla="*/ 104674 w 191263"/>
                <a:gd name="connsiteY15" fmla="*/ 91800 h 147738"/>
                <a:gd name="connsiteX16" fmla="*/ 104674 w 191263"/>
                <a:gd name="connsiteY16" fmla="*/ 95172 h 147738"/>
                <a:gd name="connsiteX17" fmla="*/ 104674 w 191263"/>
                <a:gd name="connsiteY17" fmla="*/ 99157 h 147738"/>
                <a:gd name="connsiteX18" fmla="*/ 106513 w 191263"/>
                <a:gd name="connsiteY18" fmla="*/ 106053 h 147738"/>
                <a:gd name="connsiteX19" fmla="*/ 115708 w 191263"/>
                <a:gd name="connsiteY19" fmla="*/ 112030 h 147738"/>
                <a:gd name="connsiteX20" fmla="*/ 137777 w 191263"/>
                <a:gd name="connsiteY20" fmla="*/ 113256 h 147738"/>
                <a:gd name="connsiteX21" fmla="*/ 140536 w 191263"/>
                <a:gd name="connsiteY21" fmla="*/ 147739 h 147738"/>
                <a:gd name="connsiteX22" fmla="*/ 0 w 191263"/>
                <a:gd name="connsiteY22" fmla="*/ 147739 h 147738"/>
                <a:gd name="connsiteX23" fmla="*/ 4598 w 191263"/>
                <a:gd name="connsiteY23" fmla="*/ 110191 h 147738"/>
                <a:gd name="connsiteX24" fmla="*/ 36168 w 191263"/>
                <a:gd name="connsiteY24" fmla="*/ 105900 h 147738"/>
                <a:gd name="connsiteX25" fmla="*/ 36935 w 191263"/>
                <a:gd name="connsiteY25" fmla="*/ 101609 h 147738"/>
                <a:gd name="connsiteX26" fmla="*/ 28965 w 191263"/>
                <a:gd name="connsiteY26" fmla="*/ 91647 h 147738"/>
                <a:gd name="connsiteX27" fmla="*/ 28199 w 191263"/>
                <a:gd name="connsiteY27" fmla="*/ 79080 h 147738"/>
                <a:gd name="connsiteX28" fmla="*/ 18391 w 191263"/>
                <a:gd name="connsiteY28" fmla="*/ 62222 h 147738"/>
                <a:gd name="connsiteX29" fmla="*/ 18544 w 191263"/>
                <a:gd name="connsiteY29" fmla="*/ 59310 h 147738"/>
                <a:gd name="connsiteX30" fmla="*/ 14253 w 191263"/>
                <a:gd name="connsiteY30" fmla="*/ 56551 h 147738"/>
                <a:gd name="connsiteX31" fmla="*/ 17471 w 191263"/>
                <a:gd name="connsiteY31" fmla="*/ 48122 h 147738"/>
                <a:gd name="connsiteX32" fmla="*/ 21149 w 191263"/>
                <a:gd name="connsiteY32" fmla="*/ 44904 h 147738"/>
                <a:gd name="connsiteX33" fmla="*/ 21149 w 191263"/>
                <a:gd name="connsiteY33" fmla="*/ 38927 h 147738"/>
                <a:gd name="connsiteX34" fmla="*/ 23908 w 191263"/>
                <a:gd name="connsiteY34" fmla="*/ 47663 h 147738"/>
                <a:gd name="connsiteX35" fmla="*/ 25594 w 191263"/>
                <a:gd name="connsiteY35" fmla="*/ 32184 h 147738"/>
                <a:gd name="connsiteX36" fmla="*/ 25900 w 191263"/>
                <a:gd name="connsiteY36" fmla="*/ 23908 h 147738"/>
                <a:gd name="connsiteX37" fmla="*/ 28965 w 191263"/>
                <a:gd name="connsiteY37" fmla="*/ 18544 h 147738"/>
                <a:gd name="connsiteX38" fmla="*/ 36168 w 191263"/>
                <a:gd name="connsiteY38" fmla="*/ 15632 h 147738"/>
                <a:gd name="connsiteX39" fmla="*/ 42912 w 191263"/>
                <a:gd name="connsiteY39" fmla="*/ 14713 h 147738"/>
                <a:gd name="connsiteX40" fmla="*/ 47509 w 191263"/>
                <a:gd name="connsiteY40" fmla="*/ 18850 h 147738"/>
                <a:gd name="connsiteX41" fmla="*/ 51341 w 191263"/>
                <a:gd name="connsiteY41" fmla="*/ 27126 h 147738"/>
                <a:gd name="connsiteX42" fmla="*/ 55632 w 191263"/>
                <a:gd name="connsiteY42" fmla="*/ 33563 h 147738"/>
                <a:gd name="connsiteX43" fmla="*/ 62528 w 191263"/>
                <a:gd name="connsiteY43" fmla="*/ 35096 h 147738"/>
                <a:gd name="connsiteX44" fmla="*/ 70344 w 191263"/>
                <a:gd name="connsiteY44" fmla="*/ 20536 h 147738"/>
                <a:gd name="connsiteX45" fmla="*/ 72797 w 191263"/>
                <a:gd name="connsiteY45" fmla="*/ 10881 h 147738"/>
                <a:gd name="connsiteX46" fmla="*/ 80306 w 191263"/>
                <a:gd name="connsiteY46" fmla="*/ 1839 h 147738"/>
                <a:gd name="connsiteX47" fmla="*/ 87969 w 191263"/>
                <a:gd name="connsiteY47" fmla="*/ 0 h 147738"/>
                <a:gd name="connsiteX48" fmla="*/ 97471 w 191263"/>
                <a:gd name="connsiteY48" fmla="*/ 8123 h 147738"/>
                <a:gd name="connsiteX49" fmla="*/ 99310 w 191263"/>
                <a:gd name="connsiteY49" fmla="*/ 11954 h 147738"/>
                <a:gd name="connsiteX50" fmla="*/ 103754 w 191263"/>
                <a:gd name="connsiteY50" fmla="*/ 19923 h 147738"/>
                <a:gd name="connsiteX51" fmla="*/ 120766 w 191263"/>
                <a:gd name="connsiteY51" fmla="*/ 33870 h 147738"/>
                <a:gd name="connsiteX52" fmla="*/ 127356 w 191263"/>
                <a:gd name="connsiteY52" fmla="*/ 40000 h 147738"/>
                <a:gd name="connsiteX53" fmla="*/ 140076 w 191263"/>
                <a:gd name="connsiteY53" fmla="*/ 35709 h 147738"/>
                <a:gd name="connsiteX54" fmla="*/ 147739 w 191263"/>
                <a:gd name="connsiteY54" fmla="*/ 26054 h 147738"/>
                <a:gd name="connsiteX55" fmla="*/ 159233 w 191263"/>
                <a:gd name="connsiteY55" fmla="*/ 22988 h 147738"/>
                <a:gd name="connsiteX56" fmla="*/ 164137 w 191263"/>
                <a:gd name="connsiteY56" fmla="*/ 23295 h 147738"/>
                <a:gd name="connsiteX57" fmla="*/ 170880 w 191263"/>
                <a:gd name="connsiteY57" fmla="*/ 25287 h 147738"/>
                <a:gd name="connsiteX58" fmla="*/ 170880 w 191263"/>
                <a:gd name="connsiteY58" fmla="*/ 25287 h 147738"/>
                <a:gd name="connsiteX59" fmla="*/ 46283 w 191263"/>
                <a:gd name="connsiteY59" fmla="*/ 84138 h 147738"/>
                <a:gd name="connsiteX60" fmla="*/ 41379 w 191263"/>
                <a:gd name="connsiteY60" fmla="*/ 92107 h 147738"/>
                <a:gd name="connsiteX61" fmla="*/ 44597 w 191263"/>
                <a:gd name="connsiteY61" fmla="*/ 97777 h 147738"/>
                <a:gd name="connsiteX62" fmla="*/ 49808 w 191263"/>
                <a:gd name="connsiteY62" fmla="*/ 102068 h 147738"/>
                <a:gd name="connsiteX63" fmla="*/ 60076 w 191263"/>
                <a:gd name="connsiteY63" fmla="*/ 103754 h 147738"/>
                <a:gd name="connsiteX64" fmla="*/ 61456 w 191263"/>
                <a:gd name="connsiteY64" fmla="*/ 100383 h 147738"/>
                <a:gd name="connsiteX65" fmla="*/ 53027 w 191263"/>
                <a:gd name="connsiteY65" fmla="*/ 93486 h 147738"/>
                <a:gd name="connsiteX66" fmla="*/ 46283 w 191263"/>
                <a:gd name="connsiteY66" fmla="*/ 84138 h 147738"/>
                <a:gd name="connsiteX67" fmla="*/ 46283 w 191263"/>
                <a:gd name="connsiteY67" fmla="*/ 84138 h 147738"/>
                <a:gd name="connsiteX68" fmla="*/ 97471 w 191263"/>
                <a:gd name="connsiteY68" fmla="*/ 88122 h 147738"/>
                <a:gd name="connsiteX69" fmla="*/ 92873 w 191263"/>
                <a:gd name="connsiteY69" fmla="*/ 91187 h 147738"/>
                <a:gd name="connsiteX70" fmla="*/ 90421 w 191263"/>
                <a:gd name="connsiteY70" fmla="*/ 96551 h 147738"/>
                <a:gd name="connsiteX71" fmla="*/ 87356 w 191263"/>
                <a:gd name="connsiteY71" fmla="*/ 101915 h 147738"/>
                <a:gd name="connsiteX72" fmla="*/ 88122 w 191263"/>
                <a:gd name="connsiteY72" fmla="*/ 104980 h 147738"/>
                <a:gd name="connsiteX73" fmla="*/ 94406 w 191263"/>
                <a:gd name="connsiteY73" fmla="*/ 104521 h 147738"/>
                <a:gd name="connsiteX74" fmla="*/ 98237 w 191263"/>
                <a:gd name="connsiteY74" fmla="*/ 104214 h 147738"/>
                <a:gd name="connsiteX75" fmla="*/ 100996 w 191263"/>
                <a:gd name="connsiteY75" fmla="*/ 98237 h 147738"/>
                <a:gd name="connsiteX76" fmla="*/ 96858 w 191263"/>
                <a:gd name="connsiteY76" fmla="*/ 91341 h 147738"/>
                <a:gd name="connsiteX77" fmla="*/ 97471 w 191263"/>
                <a:gd name="connsiteY77" fmla="*/ 88122 h 147738"/>
                <a:gd name="connsiteX78" fmla="*/ 97471 w 191263"/>
                <a:gd name="connsiteY78" fmla="*/ 88122 h 147738"/>
                <a:gd name="connsiteX79" fmla="*/ 84750 w 191263"/>
                <a:gd name="connsiteY79" fmla="*/ 75862 h 147738"/>
                <a:gd name="connsiteX80" fmla="*/ 72030 w 191263"/>
                <a:gd name="connsiteY80" fmla="*/ 70651 h 147738"/>
                <a:gd name="connsiteX81" fmla="*/ 60383 w 191263"/>
                <a:gd name="connsiteY81" fmla="*/ 61915 h 147738"/>
                <a:gd name="connsiteX82" fmla="*/ 55172 w 191263"/>
                <a:gd name="connsiteY82" fmla="*/ 63754 h 147738"/>
                <a:gd name="connsiteX83" fmla="*/ 56245 w 191263"/>
                <a:gd name="connsiteY83" fmla="*/ 75862 h 147738"/>
                <a:gd name="connsiteX84" fmla="*/ 54866 w 191263"/>
                <a:gd name="connsiteY84" fmla="*/ 84444 h 147738"/>
                <a:gd name="connsiteX85" fmla="*/ 61915 w 191263"/>
                <a:gd name="connsiteY85" fmla="*/ 93026 h 147738"/>
                <a:gd name="connsiteX86" fmla="*/ 72797 w 191263"/>
                <a:gd name="connsiteY86" fmla="*/ 106206 h 147738"/>
                <a:gd name="connsiteX87" fmla="*/ 75249 w 191263"/>
                <a:gd name="connsiteY87" fmla="*/ 108505 h 147738"/>
                <a:gd name="connsiteX88" fmla="*/ 79846 w 191263"/>
                <a:gd name="connsiteY88" fmla="*/ 109731 h 147738"/>
                <a:gd name="connsiteX89" fmla="*/ 82911 w 191263"/>
                <a:gd name="connsiteY89" fmla="*/ 97624 h 147738"/>
                <a:gd name="connsiteX90" fmla="*/ 84750 w 191263"/>
                <a:gd name="connsiteY90" fmla="*/ 91187 h 147738"/>
                <a:gd name="connsiteX91" fmla="*/ 84750 w 191263"/>
                <a:gd name="connsiteY91" fmla="*/ 75862 h 1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1263" h="147738">
                  <a:moveTo>
                    <a:pt x="170880" y="25287"/>
                  </a:moveTo>
                  <a:cubicBezTo>
                    <a:pt x="170880" y="25287"/>
                    <a:pt x="177164" y="24521"/>
                    <a:pt x="180689" y="26207"/>
                  </a:cubicBezTo>
                  <a:cubicBezTo>
                    <a:pt x="184214" y="27893"/>
                    <a:pt x="186666" y="31111"/>
                    <a:pt x="186666" y="31111"/>
                  </a:cubicBezTo>
                  <a:lnTo>
                    <a:pt x="183447" y="32950"/>
                  </a:lnTo>
                  <a:cubicBezTo>
                    <a:pt x="183447" y="32950"/>
                    <a:pt x="182834" y="36475"/>
                    <a:pt x="183447" y="37854"/>
                  </a:cubicBezTo>
                  <a:cubicBezTo>
                    <a:pt x="184060" y="39234"/>
                    <a:pt x="189424" y="43525"/>
                    <a:pt x="189424" y="43525"/>
                  </a:cubicBezTo>
                  <a:lnTo>
                    <a:pt x="191263" y="49655"/>
                  </a:lnTo>
                  <a:lnTo>
                    <a:pt x="187739" y="53027"/>
                  </a:lnTo>
                  <a:lnTo>
                    <a:pt x="178697" y="52720"/>
                  </a:lnTo>
                  <a:lnTo>
                    <a:pt x="174099" y="54406"/>
                  </a:lnTo>
                  <a:cubicBezTo>
                    <a:pt x="174099" y="54406"/>
                    <a:pt x="168888" y="66513"/>
                    <a:pt x="164597" y="68812"/>
                  </a:cubicBezTo>
                  <a:cubicBezTo>
                    <a:pt x="160306" y="71111"/>
                    <a:pt x="149884" y="76168"/>
                    <a:pt x="144674" y="77394"/>
                  </a:cubicBezTo>
                  <a:cubicBezTo>
                    <a:pt x="139463" y="78620"/>
                    <a:pt x="128122" y="80459"/>
                    <a:pt x="123371" y="80000"/>
                  </a:cubicBezTo>
                  <a:cubicBezTo>
                    <a:pt x="118773" y="79540"/>
                    <a:pt x="113256" y="78774"/>
                    <a:pt x="113256" y="78774"/>
                  </a:cubicBezTo>
                  <a:cubicBezTo>
                    <a:pt x="113256" y="78774"/>
                    <a:pt x="111111" y="86590"/>
                    <a:pt x="110191" y="87816"/>
                  </a:cubicBezTo>
                  <a:cubicBezTo>
                    <a:pt x="109425" y="89042"/>
                    <a:pt x="104674" y="91800"/>
                    <a:pt x="104674" y="91800"/>
                  </a:cubicBezTo>
                  <a:lnTo>
                    <a:pt x="104674" y="95172"/>
                  </a:lnTo>
                  <a:lnTo>
                    <a:pt x="104674" y="99157"/>
                  </a:lnTo>
                  <a:lnTo>
                    <a:pt x="106513" y="106053"/>
                  </a:lnTo>
                  <a:lnTo>
                    <a:pt x="115708" y="112030"/>
                  </a:lnTo>
                  <a:lnTo>
                    <a:pt x="137777" y="113256"/>
                  </a:lnTo>
                  <a:lnTo>
                    <a:pt x="140536" y="147739"/>
                  </a:lnTo>
                  <a:lnTo>
                    <a:pt x="0" y="147739"/>
                  </a:lnTo>
                  <a:lnTo>
                    <a:pt x="4598" y="110191"/>
                  </a:lnTo>
                  <a:lnTo>
                    <a:pt x="36168" y="105900"/>
                  </a:lnTo>
                  <a:lnTo>
                    <a:pt x="36935" y="101609"/>
                  </a:lnTo>
                  <a:lnTo>
                    <a:pt x="28965" y="91647"/>
                  </a:lnTo>
                  <a:cubicBezTo>
                    <a:pt x="28965" y="91647"/>
                    <a:pt x="33563" y="87816"/>
                    <a:pt x="28199" y="79080"/>
                  </a:cubicBezTo>
                  <a:cubicBezTo>
                    <a:pt x="22682" y="70344"/>
                    <a:pt x="18391" y="64674"/>
                    <a:pt x="18391" y="62222"/>
                  </a:cubicBezTo>
                  <a:cubicBezTo>
                    <a:pt x="18391" y="59923"/>
                    <a:pt x="18544" y="59310"/>
                    <a:pt x="18544" y="59310"/>
                  </a:cubicBezTo>
                  <a:cubicBezTo>
                    <a:pt x="18544" y="59310"/>
                    <a:pt x="14253" y="58850"/>
                    <a:pt x="14253" y="56551"/>
                  </a:cubicBezTo>
                  <a:cubicBezTo>
                    <a:pt x="14099" y="54253"/>
                    <a:pt x="15326" y="49042"/>
                    <a:pt x="17471" y="48122"/>
                  </a:cubicBezTo>
                  <a:cubicBezTo>
                    <a:pt x="19617" y="47356"/>
                    <a:pt x="20843" y="45824"/>
                    <a:pt x="21149" y="44904"/>
                  </a:cubicBezTo>
                  <a:cubicBezTo>
                    <a:pt x="21456" y="43984"/>
                    <a:pt x="21149" y="38927"/>
                    <a:pt x="21149" y="38927"/>
                  </a:cubicBezTo>
                  <a:cubicBezTo>
                    <a:pt x="21149" y="38927"/>
                    <a:pt x="23908" y="47356"/>
                    <a:pt x="23908" y="47663"/>
                  </a:cubicBezTo>
                  <a:cubicBezTo>
                    <a:pt x="23908" y="47969"/>
                    <a:pt x="25134" y="34023"/>
                    <a:pt x="25594" y="32184"/>
                  </a:cubicBezTo>
                  <a:cubicBezTo>
                    <a:pt x="26054" y="30345"/>
                    <a:pt x="25440" y="26054"/>
                    <a:pt x="25900" y="23908"/>
                  </a:cubicBezTo>
                  <a:cubicBezTo>
                    <a:pt x="26513" y="21609"/>
                    <a:pt x="27739" y="19463"/>
                    <a:pt x="28965" y="18544"/>
                  </a:cubicBezTo>
                  <a:cubicBezTo>
                    <a:pt x="30191" y="17624"/>
                    <a:pt x="34942" y="15632"/>
                    <a:pt x="36168" y="15632"/>
                  </a:cubicBezTo>
                  <a:cubicBezTo>
                    <a:pt x="37394" y="15632"/>
                    <a:pt x="40613" y="14100"/>
                    <a:pt x="42912" y="14713"/>
                  </a:cubicBezTo>
                  <a:cubicBezTo>
                    <a:pt x="45211" y="15326"/>
                    <a:pt x="46896" y="17471"/>
                    <a:pt x="47509" y="18850"/>
                  </a:cubicBezTo>
                  <a:cubicBezTo>
                    <a:pt x="48122" y="20230"/>
                    <a:pt x="50574" y="24827"/>
                    <a:pt x="51341" y="27126"/>
                  </a:cubicBezTo>
                  <a:cubicBezTo>
                    <a:pt x="52107" y="29425"/>
                    <a:pt x="53640" y="32950"/>
                    <a:pt x="55632" y="33563"/>
                  </a:cubicBezTo>
                  <a:cubicBezTo>
                    <a:pt x="57624" y="34329"/>
                    <a:pt x="61302" y="36628"/>
                    <a:pt x="62528" y="35096"/>
                  </a:cubicBezTo>
                  <a:cubicBezTo>
                    <a:pt x="63754" y="33563"/>
                    <a:pt x="70038" y="28352"/>
                    <a:pt x="70344" y="20536"/>
                  </a:cubicBezTo>
                  <a:cubicBezTo>
                    <a:pt x="70651" y="12720"/>
                    <a:pt x="72643" y="12567"/>
                    <a:pt x="72797" y="10881"/>
                  </a:cubicBezTo>
                  <a:cubicBezTo>
                    <a:pt x="72950" y="9042"/>
                    <a:pt x="75402" y="2759"/>
                    <a:pt x="80306" y="1839"/>
                  </a:cubicBezTo>
                  <a:cubicBezTo>
                    <a:pt x="85210" y="920"/>
                    <a:pt x="86743" y="0"/>
                    <a:pt x="87969" y="0"/>
                  </a:cubicBezTo>
                  <a:cubicBezTo>
                    <a:pt x="89195" y="0"/>
                    <a:pt x="97471" y="8123"/>
                    <a:pt x="97471" y="8123"/>
                  </a:cubicBezTo>
                  <a:cubicBezTo>
                    <a:pt x="97471" y="8123"/>
                    <a:pt x="97624" y="8123"/>
                    <a:pt x="99310" y="11954"/>
                  </a:cubicBezTo>
                  <a:cubicBezTo>
                    <a:pt x="101149" y="15785"/>
                    <a:pt x="101149" y="15785"/>
                    <a:pt x="103754" y="19923"/>
                  </a:cubicBezTo>
                  <a:cubicBezTo>
                    <a:pt x="106513" y="24061"/>
                    <a:pt x="116781" y="29119"/>
                    <a:pt x="120766" y="33870"/>
                  </a:cubicBezTo>
                  <a:cubicBezTo>
                    <a:pt x="124904" y="38620"/>
                    <a:pt x="121839" y="39847"/>
                    <a:pt x="127356" y="40000"/>
                  </a:cubicBezTo>
                  <a:cubicBezTo>
                    <a:pt x="132873" y="40306"/>
                    <a:pt x="135019" y="41226"/>
                    <a:pt x="140076" y="35709"/>
                  </a:cubicBezTo>
                  <a:cubicBezTo>
                    <a:pt x="145287" y="30345"/>
                    <a:pt x="143141" y="28199"/>
                    <a:pt x="147739" y="26054"/>
                  </a:cubicBezTo>
                  <a:cubicBezTo>
                    <a:pt x="152336" y="23908"/>
                    <a:pt x="157854" y="22988"/>
                    <a:pt x="159233" y="22988"/>
                  </a:cubicBezTo>
                  <a:cubicBezTo>
                    <a:pt x="160612" y="22988"/>
                    <a:pt x="164137" y="23295"/>
                    <a:pt x="164137" y="23295"/>
                  </a:cubicBezTo>
                  <a:lnTo>
                    <a:pt x="170880" y="25287"/>
                  </a:lnTo>
                  <a:lnTo>
                    <a:pt x="170880" y="25287"/>
                  </a:lnTo>
                  <a:close/>
                  <a:moveTo>
                    <a:pt x="46283" y="84138"/>
                  </a:moveTo>
                  <a:cubicBezTo>
                    <a:pt x="46283" y="84138"/>
                    <a:pt x="41379" y="91034"/>
                    <a:pt x="41379" y="92107"/>
                  </a:cubicBezTo>
                  <a:cubicBezTo>
                    <a:pt x="41379" y="93333"/>
                    <a:pt x="42758" y="95478"/>
                    <a:pt x="44597" y="97777"/>
                  </a:cubicBezTo>
                  <a:cubicBezTo>
                    <a:pt x="46436" y="100076"/>
                    <a:pt x="49808" y="102068"/>
                    <a:pt x="49808" y="102068"/>
                  </a:cubicBezTo>
                  <a:cubicBezTo>
                    <a:pt x="49808" y="102068"/>
                    <a:pt x="54712" y="103295"/>
                    <a:pt x="60076" y="103754"/>
                  </a:cubicBezTo>
                  <a:cubicBezTo>
                    <a:pt x="65593" y="104214"/>
                    <a:pt x="61456" y="100383"/>
                    <a:pt x="61456" y="100383"/>
                  </a:cubicBezTo>
                  <a:lnTo>
                    <a:pt x="53027" y="93486"/>
                  </a:lnTo>
                  <a:lnTo>
                    <a:pt x="46283" y="84138"/>
                  </a:lnTo>
                  <a:lnTo>
                    <a:pt x="46283" y="84138"/>
                  </a:lnTo>
                  <a:close/>
                  <a:moveTo>
                    <a:pt x="97471" y="88122"/>
                  </a:moveTo>
                  <a:cubicBezTo>
                    <a:pt x="97471" y="88122"/>
                    <a:pt x="93946" y="89348"/>
                    <a:pt x="92873" y="91187"/>
                  </a:cubicBezTo>
                  <a:cubicBezTo>
                    <a:pt x="91800" y="93026"/>
                    <a:pt x="92107" y="94559"/>
                    <a:pt x="90421" y="96551"/>
                  </a:cubicBezTo>
                  <a:cubicBezTo>
                    <a:pt x="88735" y="98697"/>
                    <a:pt x="87356" y="101915"/>
                    <a:pt x="87356" y="101915"/>
                  </a:cubicBezTo>
                  <a:cubicBezTo>
                    <a:pt x="87356" y="101915"/>
                    <a:pt x="86743" y="104827"/>
                    <a:pt x="88122" y="104980"/>
                  </a:cubicBezTo>
                  <a:cubicBezTo>
                    <a:pt x="89501" y="105287"/>
                    <a:pt x="92413" y="104674"/>
                    <a:pt x="94406" y="104521"/>
                  </a:cubicBezTo>
                  <a:cubicBezTo>
                    <a:pt x="96245" y="104214"/>
                    <a:pt x="98237" y="104214"/>
                    <a:pt x="98237" y="104214"/>
                  </a:cubicBezTo>
                  <a:cubicBezTo>
                    <a:pt x="98237" y="104214"/>
                    <a:pt x="101302" y="99770"/>
                    <a:pt x="100996" y="98237"/>
                  </a:cubicBezTo>
                  <a:cubicBezTo>
                    <a:pt x="100689" y="96858"/>
                    <a:pt x="98850" y="93793"/>
                    <a:pt x="96858" y="91341"/>
                  </a:cubicBezTo>
                  <a:cubicBezTo>
                    <a:pt x="95019" y="89195"/>
                    <a:pt x="97471" y="88122"/>
                    <a:pt x="97471" y="88122"/>
                  </a:cubicBezTo>
                  <a:lnTo>
                    <a:pt x="97471" y="88122"/>
                  </a:lnTo>
                  <a:close/>
                  <a:moveTo>
                    <a:pt x="84750" y="75862"/>
                  </a:moveTo>
                  <a:cubicBezTo>
                    <a:pt x="84750" y="75862"/>
                    <a:pt x="73869" y="71571"/>
                    <a:pt x="72030" y="70651"/>
                  </a:cubicBezTo>
                  <a:cubicBezTo>
                    <a:pt x="70191" y="69731"/>
                    <a:pt x="61915" y="63141"/>
                    <a:pt x="60383" y="61915"/>
                  </a:cubicBezTo>
                  <a:cubicBezTo>
                    <a:pt x="58850" y="60689"/>
                    <a:pt x="53640" y="60230"/>
                    <a:pt x="55172" y="63754"/>
                  </a:cubicBezTo>
                  <a:cubicBezTo>
                    <a:pt x="56858" y="67279"/>
                    <a:pt x="56245" y="74176"/>
                    <a:pt x="56245" y="75862"/>
                  </a:cubicBezTo>
                  <a:cubicBezTo>
                    <a:pt x="56245" y="77548"/>
                    <a:pt x="54866" y="84444"/>
                    <a:pt x="54866" y="84444"/>
                  </a:cubicBezTo>
                  <a:cubicBezTo>
                    <a:pt x="54866" y="84444"/>
                    <a:pt x="57011" y="88735"/>
                    <a:pt x="61915" y="93026"/>
                  </a:cubicBezTo>
                  <a:cubicBezTo>
                    <a:pt x="66820" y="97318"/>
                    <a:pt x="72797" y="106206"/>
                    <a:pt x="72797" y="106206"/>
                  </a:cubicBezTo>
                  <a:lnTo>
                    <a:pt x="75249" y="108505"/>
                  </a:lnTo>
                  <a:lnTo>
                    <a:pt x="79846" y="109731"/>
                  </a:lnTo>
                  <a:cubicBezTo>
                    <a:pt x="79846" y="109731"/>
                    <a:pt x="82298" y="99616"/>
                    <a:pt x="82911" y="97624"/>
                  </a:cubicBezTo>
                  <a:cubicBezTo>
                    <a:pt x="83525" y="95785"/>
                    <a:pt x="83678" y="96245"/>
                    <a:pt x="84750" y="91187"/>
                  </a:cubicBezTo>
                  <a:cubicBezTo>
                    <a:pt x="85823" y="86283"/>
                    <a:pt x="84750" y="75862"/>
                    <a:pt x="84750" y="75862"/>
                  </a:cubicBezTo>
                  <a:close/>
                </a:path>
              </a:pathLst>
            </a:custGeom>
            <a:grpFill/>
            <a:ln w="1532"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276F5C8-B216-FAF8-1B46-8D6EF6EF191C}"/>
                </a:ext>
              </a:extLst>
            </p:cNvPr>
            <p:cNvSpPr/>
            <p:nvPr/>
          </p:nvSpPr>
          <p:spPr>
            <a:xfrm>
              <a:off x="2899845" y="5327227"/>
              <a:ext cx="18237" cy="457775"/>
            </a:xfrm>
            <a:custGeom>
              <a:avLst/>
              <a:gdLst>
                <a:gd name="connsiteX0" fmla="*/ 0 w 18237"/>
                <a:gd name="connsiteY0" fmla="*/ 0 h 457775"/>
                <a:gd name="connsiteX1" fmla="*/ 18238 w 18237"/>
                <a:gd name="connsiteY1" fmla="*/ 0 h 457775"/>
                <a:gd name="connsiteX2" fmla="*/ 18238 w 18237"/>
                <a:gd name="connsiteY2" fmla="*/ 457776 h 457775"/>
                <a:gd name="connsiteX3" fmla="*/ 0 w 18237"/>
                <a:gd name="connsiteY3" fmla="*/ 457776 h 457775"/>
              </a:gdLst>
              <a:ahLst/>
              <a:cxnLst>
                <a:cxn ang="0">
                  <a:pos x="connsiteX0" y="connsiteY0"/>
                </a:cxn>
                <a:cxn ang="0">
                  <a:pos x="connsiteX1" y="connsiteY1"/>
                </a:cxn>
                <a:cxn ang="0">
                  <a:pos x="connsiteX2" y="connsiteY2"/>
                </a:cxn>
                <a:cxn ang="0">
                  <a:pos x="connsiteX3" y="connsiteY3"/>
                </a:cxn>
              </a:cxnLst>
              <a:rect l="l" t="t" r="r" b="b"/>
              <a:pathLst>
                <a:path w="18237" h="457775">
                  <a:moveTo>
                    <a:pt x="0" y="0"/>
                  </a:moveTo>
                  <a:lnTo>
                    <a:pt x="18238" y="0"/>
                  </a:lnTo>
                  <a:lnTo>
                    <a:pt x="18238" y="457776"/>
                  </a:lnTo>
                  <a:lnTo>
                    <a:pt x="0" y="457776"/>
                  </a:lnTo>
                  <a:close/>
                </a:path>
              </a:pathLst>
            </a:custGeom>
            <a:grpFill/>
            <a:ln w="1532"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E955B10-58A6-EA04-82C9-E052C41088B6}"/>
                </a:ext>
              </a:extLst>
            </p:cNvPr>
            <p:cNvSpPr/>
            <p:nvPr/>
          </p:nvSpPr>
          <p:spPr>
            <a:xfrm>
              <a:off x="3066894" y="5327840"/>
              <a:ext cx="18237" cy="457162"/>
            </a:xfrm>
            <a:custGeom>
              <a:avLst/>
              <a:gdLst>
                <a:gd name="connsiteX0" fmla="*/ 0 w 18237"/>
                <a:gd name="connsiteY0" fmla="*/ 0 h 457162"/>
                <a:gd name="connsiteX1" fmla="*/ 18238 w 18237"/>
                <a:gd name="connsiteY1" fmla="*/ 0 h 457162"/>
                <a:gd name="connsiteX2" fmla="*/ 18238 w 18237"/>
                <a:gd name="connsiteY2" fmla="*/ 457163 h 457162"/>
                <a:gd name="connsiteX3" fmla="*/ 0 w 18237"/>
                <a:gd name="connsiteY3" fmla="*/ 457163 h 457162"/>
              </a:gdLst>
              <a:ahLst/>
              <a:cxnLst>
                <a:cxn ang="0">
                  <a:pos x="connsiteX0" y="connsiteY0"/>
                </a:cxn>
                <a:cxn ang="0">
                  <a:pos x="connsiteX1" y="connsiteY1"/>
                </a:cxn>
                <a:cxn ang="0">
                  <a:pos x="connsiteX2" y="connsiteY2"/>
                </a:cxn>
                <a:cxn ang="0">
                  <a:pos x="connsiteX3" y="connsiteY3"/>
                </a:cxn>
              </a:cxnLst>
              <a:rect l="l" t="t" r="r" b="b"/>
              <a:pathLst>
                <a:path w="18237" h="457162">
                  <a:moveTo>
                    <a:pt x="0" y="0"/>
                  </a:moveTo>
                  <a:lnTo>
                    <a:pt x="18238" y="0"/>
                  </a:lnTo>
                  <a:lnTo>
                    <a:pt x="18238" y="457163"/>
                  </a:lnTo>
                  <a:lnTo>
                    <a:pt x="0" y="457163"/>
                  </a:lnTo>
                  <a:close/>
                </a:path>
              </a:pathLst>
            </a:custGeom>
            <a:grpFill/>
            <a:ln w="1532"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68D7865-8301-BF20-A395-5FCB2C7E5826}"/>
                </a:ext>
              </a:extLst>
            </p:cNvPr>
            <p:cNvSpPr/>
            <p:nvPr/>
          </p:nvSpPr>
          <p:spPr>
            <a:xfrm>
              <a:off x="2949960"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A14B870-2DFC-DCE0-B54B-D4E4B53F09C2}"/>
                </a:ext>
              </a:extLst>
            </p:cNvPr>
            <p:cNvSpPr/>
            <p:nvPr/>
          </p:nvSpPr>
          <p:spPr>
            <a:xfrm>
              <a:off x="2967431"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27A6C99-D51D-B78B-64AE-3F13F0B6537B}"/>
                </a:ext>
              </a:extLst>
            </p:cNvPr>
            <p:cNvSpPr/>
            <p:nvPr/>
          </p:nvSpPr>
          <p:spPr>
            <a:xfrm>
              <a:off x="2985668" y="5356499"/>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6396F021-46A5-C13D-B364-791491DF4EB3}"/>
                </a:ext>
              </a:extLst>
            </p:cNvPr>
            <p:cNvSpPr/>
            <p:nvPr/>
          </p:nvSpPr>
          <p:spPr>
            <a:xfrm>
              <a:off x="2984442"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F48C1E7B-4EBB-3F2A-2A4D-C79E52BB13F2}"/>
                </a:ext>
              </a:extLst>
            </p:cNvPr>
            <p:cNvSpPr/>
            <p:nvPr/>
          </p:nvSpPr>
          <p:spPr>
            <a:xfrm>
              <a:off x="3002067"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AE5406B-319D-5ED2-F2D1-E61F514A005C}"/>
                </a:ext>
              </a:extLst>
            </p:cNvPr>
            <p:cNvSpPr/>
            <p:nvPr/>
          </p:nvSpPr>
          <p:spPr>
            <a:xfrm>
              <a:off x="3020304" y="5443548"/>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C6ED96F-EFF6-CCB2-F6C8-334DE09996E3}"/>
                </a:ext>
              </a:extLst>
            </p:cNvPr>
            <p:cNvSpPr/>
            <p:nvPr/>
          </p:nvSpPr>
          <p:spPr>
            <a:xfrm>
              <a:off x="2947967"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4724E88-4717-FD28-9A41-A17FB106E8CF}"/>
                </a:ext>
              </a:extLst>
            </p:cNvPr>
            <p:cNvSpPr/>
            <p:nvPr/>
          </p:nvSpPr>
          <p:spPr>
            <a:xfrm>
              <a:off x="2965439"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B6D52E0-0DD9-D181-F3DC-A40A334FEEBA}"/>
                </a:ext>
              </a:extLst>
            </p:cNvPr>
            <p:cNvSpPr/>
            <p:nvPr/>
          </p:nvSpPr>
          <p:spPr>
            <a:xfrm>
              <a:off x="2983676" y="5511134"/>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DF3508C-35B8-9A7B-4712-8DC25E94A2EC}"/>
                </a:ext>
              </a:extLst>
            </p:cNvPr>
            <p:cNvSpPr/>
            <p:nvPr/>
          </p:nvSpPr>
          <p:spPr>
            <a:xfrm>
              <a:off x="2982910"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277DBF0-0D3C-86B4-2E88-C00F76928980}"/>
                </a:ext>
              </a:extLst>
            </p:cNvPr>
            <p:cNvSpPr/>
            <p:nvPr/>
          </p:nvSpPr>
          <p:spPr>
            <a:xfrm>
              <a:off x="3000534"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7AE618C-3D5B-2128-BAD2-493B5FC826FD}"/>
                </a:ext>
              </a:extLst>
            </p:cNvPr>
            <p:cNvSpPr/>
            <p:nvPr/>
          </p:nvSpPr>
          <p:spPr>
            <a:xfrm>
              <a:off x="3018618" y="5584237"/>
              <a:ext cx="11034" cy="56857"/>
            </a:xfrm>
            <a:custGeom>
              <a:avLst/>
              <a:gdLst>
                <a:gd name="connsiteX0" fmla="*/ 0 w 11034"/>
                <a:gd name="connsiteY0" fmla="*/ 0 h 56857"/>
                <a:gd name="connsiteX1" fmla="*/ 11034 w 11034"/>
                <a:gd name="connsiteY1" fmla="*/ 0 h 56857"/>
                <a:gd name="connsiteX2" fmla="*/ 11034 w 11034"/>
                <a:gd name="connsiteY2" fmla="*/ 56858 h 56857"/>
                <a:gd name="connsiteX3" fmla="*/ 0 w 11034"/>
                <a:gd name="connsiteY3" fmla="*/ 56858 h 56857"/>
              </a:gdLst>
              <a:ahLst/>
              <a:cxnLst>
                <a:cxn ang="0">
                  <a:pos x="connsiteX0" y="connsiteY0"/>
                </a:cxn>
                <a:cxn ang="0">
                  <a:pos x="connsiteX1" y="connsiteY1"/>
                </a:cxn>
                <a:cxn ang="0">
                  <a:pos x="connsiteX2" y="connsiteY2"/>
                </a:cxn>
                <a:cxn ang="0">
                  <a:pos x="connsiteX3" y="connsiteY3"/>
                </a:cxn>
              </a:cxnLst>
              <a:rect l="l" t="t" r="r" b="b"/>
              <a:pathLst>
                <a:path w="11034" h="56857">
                  <a:moveTo>
                    <a:pt x="0" y="0"/>
                  </a:moveTo>
                  <a:lnTo>
                    <a:pt x="11034" y="0"/>
                  </a:lnTo>
                  <a:lnTo>
                    <a:pt x="11034" y="56858"/>
                  </a:lnTo>
                  <a:lnTo>
                    <a:pt x="0" y="56858"/>
                  </a:lnTo>
                  <a:close/>
                </a:path>
              </a:pathLst>
            </a:custGeom>
            <a:grpFill/>
            <a:ln w="1532"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6CFC5395-32CA-6E5A-6060-A01E01919F2A}"/>
                </a:ext>
              </a:extLst>
            </p:cNvPr>
            <p:cNvSpPr/>
            <p:nvPr/>
          </p:nvSpPr>
          <p:spPr>
            <a:xfrm>
              <a:off x="2899845" y="5327380"/>
              <a:ext cx="185439" cy="15785"/>
            </a:xfrm>
            <a:custGeom>
              <a:avLst/>
              <a:gdLst>
                <a:gd name="connsiteX0" fmla="*/ 0 w 185439"/>
                <a:gd name="connsiteY0" fmla="*/ 0 h 15785"/>
                <a:gd name="connsiteX1" fmla="*/ 185440 w 185439"/>
                <a:gd name="connsiteY1" fmla="*/ 0 h 15785"/>
                <a:gd name="connsiteX2" fmla="*/ 185440 w 185439"/>
                <a:gd name="connsiteY2" fmla="*/ 15785 h 15785"/>
                <a:gd name="connsiteX3" fmla="*/ 0 w 185439"/>
                <a:gd name="connsiteY3" fmla="*/ 15785 h 15785"/>
              </a:gdLst>
              <a:ahLst/>
              <a:cxnLst>
                <a:cxn ang="0">
                  <a:pos x="connsiteX0" y="connsiteY0"/>
                </a:cxn>
                <a:cxn ang="0">
                  <a:pos x="connsiteX1" y="connsiteY1"/>
                </a:cxn>
                <a:cxn ang="0">
                  <a:pos x="connsiteX2" y="connsiteY2"/>
                </a:cxn>
                <a:cxn ang="0">
                  <a:pos x="connsiteX3" y="connsiteY3"/>
                </a:cxn>
              </a:cxnLst>
              <a:rect l="l" t="t" r="r" b="b"/>
              <a:pathLst>
                <a:path w="185439" h="15785">
                  <a:moveTo>
                    <a:pt x="0" y="0"/>
                  </a:moveTo>
                  <a:lnTo>
                    <a:pt x="185440" y="0"/>
                  </a:lnTo>
                  <a:lnTo>
                    <a:pt x="185440" y="15785"/>
                  </a:lnTo>
                  <a:lnTo>
                    <a:pt x="0" y="15785"/>
                  </a:lnTo>
                  <a:close/>
                </a:path>
              </a:pathLst>
            </a:custGeom>
            <a:grpFill/>
            <a:ln w="1532"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DC97B16B-0DDE-605C-9CF7-161BB7DD28A3}"/>
                </a:ext>
              </a:extLst>
            </p:cNvPr>
            <p:cNvSpPr/>
            <p:nvPr/>
          </p:nvSpPr>
          <p:spPr>
            <a:xfrm>
              <a:off x="2943216" y="5702091"/>
              <a:ext cx="13639" cy="79080"/>
            </a:xfrm>
            <a:custGeom>
              <a:avLst/>
              <a:gdLst>
                <a:gd name="connsiteX0" fmla="*/ 0 w 13639"/>
                <a:gd name="connsiteY0" fmla="*/ 0 h 79080"/>
                <a:gd name="connsiteX1" fmla="*/ 13640 w 13639"/>
                <a:gd name="connsiteY1" fmla="*/ 0 h 79080"/>
                <a:gd name="connsiteX2" fmla="*/ 13640 w 13639"/>
                <a:gd name="connsiteY2" fmla="*/ 79080 h 79080"/>
                <a:gd name="connsiteX3" fmla="*/ 0 w 13639"/>
                <a:gd name="connsiteY3" fmla="*/ 79080 h 79080"/>
              </a:gdLst>
              <a:ahLst/>
              <a:cxnLst>
                <a:cxn ang="0">
                  <a:pos x="connsiteX0" y="connsiteY0"/>
                </a:cxn>
                <a:cxn ang="0">
                  <a:pos x="connsiteX1" y="connsiteY1"/>
                </a:cxn>
                <a:cxn ang="0">
                  <a:pos x="connsiteX2" y="connsiteY2"/>
                </a:cxn>
                <a:cxn ang="0">
                  <a:pos x="connsiteX3" y="connsiteY3"/>
                </a:cxn>
              </a:cxnLst>
              <a:rect l="l" t="t" r="r" b="b"/>
              <a:pathLst>
                <a:path w="13639" h="79080">
                  <a:moveTo>
                    <a:pt x="0" y="0"/>
                  </a:moveTo>
                  <a:lnTo>
                    <a:pt x="13640" y="0"/>
                  </a:lnTo>
                  <a:lnTo>
                    <a:pt x="13640" y="79080"/>
                  </a:lnTo>
                  <a:lnTo>
                    <a:pt x="0" y="79080"/>
                  </a:lnTo>
                  <a:close/>
                </a:path>
              </a:pathLst>
            </a:custGeom>
            <a:grpFill/>
            <a:ln w="1532"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4049FA2-7631-72C2-BB5C-24D5972ABDCA}"/>
                </a:ext>
              </a:extLst>
            </p:cNvPr>
            <p:cNvSpPr/>
            <p:nvPr/>
          </p:nvSpPr>
          <p:spPr>
            <a:xfrm>
              <a:off x="3020611" y="5702091"/>
              <a:ext cx="13639" cy="79080"/>
            </a:xfrm>
            <a:custGeom>
              <a:avLst/>
              <a:gdLst>
                <a:gd name="connsiteX0" fmla="*/ 0 w 13639"/>
                <a:gd name="connsiteY0" fmla="*/ 0 h 79080"/>
                <a:gd name="connsiteX1" fmla="*/ 13640 w 13639"/>
                <a:gd name="connsiteY1" fmla="*/ 0 h 79080"/>
                <a:gd name="connsiteX2" fmla="*/ 13640 w 13639"/>
                <a:gd name="connsiteY2" fmla="*/ 79080 h 79080"/>
                <a:gd name="connsiteX3" fmla="*/ 0 w 13639"/>
                <a:gd name="connsiteY3" fmla="*/ 79080 h 79080"/>
              </a:gdLst>
              <a:ahLst/>
              <a:cxnLst>
                <a:cxn ang="0">
                  <a:pos x="connsiteX0" y="connsiteY0"/>
                </a:cxn>
                <a:cxn ang="0">
                  <a:pos x="connsiteX1" y="connsiteY1"/>
                </a:cxn>
                <a:cxn ang="0">
                  <a:pos x="connsiteX2" y="connsiteY2"/>
                </a:cxn>
                <a:cxn ang="0">
                  <a:pos x="connsiteX3" y="connsiteY3"/>
                </a:cxn>
              </a:cxnLst>
              <a:rect l="l" t="t" r="r" b="b"/>
              <a:pathLst>
                <a:path w="13639" h="79080">
                  <a:moveTo>
                    <a:pt x="0" y="0"/>
                  </a:moveTo>
                  <a:lnTo>
                    <a:pt x="13640" y="0"/>
                  </a:lnTo>
                  <a:lnTo>
                    <a:pt x="13640" y="79080"/>
                  </a:lnTo>
                  <a:lnTo>
                    <a:pt x="0" y="79080"/>
                  </a:lnTo>
                  <a:close/>
                </a:path>
              </a:pathLst>
            </a:custGeom>
            <a:grpFill/>
            <a:ln w="1532"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A2C5F6F-71DB-4128-7F85-DD10183EE1C9}"/>
                </a:ext>
              </a:extLst>
            </p:cNvPr>
            <p:cNvSpPr/>
            <p:nvPr/>
          </p:nvSpPr>
          <p:spPr>
            <a:xfrm>
              <a:off x="2943216" y="5697646"/>
              <a:ext cx="90880" cy="11647"/>
            </a:xfrm>
            <a:custGeom>
              <a:avLst/>
              <a:gdLst>
                <a:gd name="connsiteX0" fmla="*/ 0 w 90880"/>
                <a:gd name="connsiteY0" fmla="*/ 0 h 11647"/>
                <a:gd name="connsiteX1" fmla="*/ 90881 w 90880"/>
                <a:gd name="connsiteY1" fmla="*/ 0 h 11647"/>
                <a:gd name="connsiteX2" fmla="*/ 90881 w 90880"/>
                <a:gd name="connsiteY2" fmla="*/ 11647 h 11647"/>
                <a:gd name="connsiteX3" fmla="*/ 0 w 90880"/>
                <a:gd name="connsiteY3" fmla="*/ 11647 h 11647"/>
              </a:gdLst>
              <a:ahLst/>
              <a:cxnLst>
                <a:cxn ang="0">
                  <a:pos x="connsiteX0" y="connsiteY0"/>
                </a:cxn>
                <a:cxn ang="0">
                  <a:pos x="connsiteX1" y="connsiteY1"/>
                </a:cxn>
                <a:cxn ang="0">
                  <a:pos x="connsiteX2" y="connsiteY2"/>
                </a:cxn>
                <a:cxn ang="0">
                  <a:pos x="connsiteX3" y="connsiteY3"/>
                </a:cxn>
              </a:cxnLst>
              <a:rect l="l" t="t" r="r" b="b"/>
              <a:pathLst>
                <a:path w="90880" h="11647">
                  <a:moveTo>
                    <a:pt x="0" y="0"/>
                  </a:moveTo>
                  <a:lnTo>
                    <a:pt x="90881" y="0"/>
                  </a:lnTo>
                  <a:lnTo>
                    <a:pt x="90881" y="11647"/>
                  </a:lnTo>
                  <a:lnTo>
                    <a:pt x="0" y="11647"/>
                  </a:lnTo>
                  <a:close/>
                </a:path>
              </a:pathLst>
            </a:custGeom>
            <a:grpFill/>
            <a:ln w="1532"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2D1054D3-F44C-E854-72E6-E919EBA87DA9}"/>
                </a:ext>
              </a:extLst>
            </p:cNvPr>
            <p:cNvSpPr/>
            <p:nvPr/>
          </p:nvSpPr>
          <p:spPr>
            <a:xfrm>
              <a:off x="3052181" y="5355732"/>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7F7DDA19-5968-A4EC-BBB8-D51780B9DF37}"/>
                </a:ext>
              </a:extLst>
            </p:cNvPr>
            <p:cNvSpPr/>
            <p:nvPr/>
          </p:nvSpPr>
          <p:spPr>
            <a:xfrm>
              <a:off x="3052181" y="5398950"/>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319492E-E633-9D9B-45A2-BA37C6438AE3}"/>
                </a:ext>
              </a:extLst>
            </p:cNvPr>
            <p:cNvSpPr/>
            <p:nvPr/>
          </p:nvSpPr>
          <p:spPr>
            <a:xfrm>
              <a:off x="3052181" y="5443241"/>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3EE2254-F14E-083C-0418-6E60AB23C952}"/>
                </a:ext>
              </a:extLst>
            </p:cNvPr>
            <p:cNvSpPr/>
            <p:nvPr/>
          </p:nvSpPr>
          <p:spPr>
            <a:xfrm>
              <a:off x="3109806" y="5507609"/>
              <a:ext cx="196780" cy="277393"/>
            </a:xfrm>
            <a:custGeom>
              <a:avLst/>
              <a:gdLst>
                <a:gd name="connsiteX0" fmla="*/ 107126 w 196780"/>
                <a:gd name="connsiteY0" fmla="*/ 32797 h 277393"/>
                <a:gd name="connsiteX1" fmla="*/ 107126 w 196780"/>
                <a:gd name="connsiteY1" fmla="*/ 32797 h 277393"/>
                <a:gd name="connsiteX2" fmla="*/ 149118 w 196780"/>
                <a:gd name="connsiteY2" fmla="*/ 32797 h 277393"/>
                <a:gd name="connsiteX3" fmla="*/ 149118 w 196780"/>
                <a:gd name="connsiteY3" fmla="*/ 0 h 277393"/>
                <a:gd name="connsiteX4" fmla="*/ 196781 w 196780"/>
                <a:gd name="connsiteY4" fmla="*/ 0 h 277393"/>
                <a:gd name="connsiteX5" fmla="*/ 196781 w 196780"/>
                <a:gd name="connsiteY5" fmla="*/ 34329 h 277393"/>
                <a:gd name="connsiteX6" fmla="*/ 185746 w 196780"/>
                <a:gd name="connsiteY6" fmla="*/ 34329 h 277393"/>
                <a:gd name="connsiteX7" fmla="*/ 185746 w 196780"/>
                <a:gd name="connsiteY7" fmla="*/ 276780 h 277393"/>
                <a:gd name="connsiteX8" fmla="*/ 124597 w 196780"/>
                <a:gd name="connsiteY8" fmla="*/ 276780 h 277393"/>
                <a:gd name="connsiteX9" fmla="*/ 124597 w 196780"/>
                <a:gd name="connsiteY9" fmla="*/ 277393 h 277393"/>
                <a:gd name="connsiteX10" fmla="*/ 56552 w 196780"/>
                <a:gd name="connsiteY10" fmla="*/ 277393 h 277393"/>
                <a:gd name="connsiteX11" fmla="*/ 32643 w 196780"/>
                <a:gd name="connsiteY11" fmla="*/ 277393 h 277393"/>
                <a:gd name="connsiteX12" fmla="*/ 8736 w 196780"/>
                <a:gd name="connsiteY12" fmla="*/ 277393 h 277393"/>
                <a:gd name="connsiteX13" fmla="*/ 8736 w 196780"/>
                <a:gd name="connsiteY13" fmla="*/ 159846 h 277393"/>
                <a:gd name="connsiteX14" fmla="*/ 32643 w 196780"/>
                <a:gd name="connsiteY14" fmla="*/ 159846 h 277393"/>
                <a:gd name="connsiteX15" fmla="*/ 32643 w 196780"/>
                <a:gd name="connsiteY15" fmla="*/ 129042 h 277393"/>
                <a:gd name="connsiteX16" fmla="*/ 62069 w 196780"/>
                <a:gd name="connsiteY16" fmla="*/ 129042 h 277393"/>
                <a:gd name="connsiteX17" fmla="*/ 62069 w 196780"/>
                <a:gd name="connsiteY17" fmla="*/ 97318 h 277393"/>
                <a:gd name="connsiteX18" fmla="*/ 81685 w 196780"/>
                <a:gd name="connsiteY18" fmla="*/ 97318 h 277393"/>
                <a:gd name="connsiteX19" fmla="*/ 81685 w 196780"/>
                <a:gd name="connsiteY19" fmla="*/ 65594 h 277393"/>
                <a:gd name="connsiteX20" fmla="*/ 106973 w 196780"/>
                <a:gd name="connsiteY20" fmla="*/ 65594 h 277393"/>
                <a:gd name="connsiteX21" fmla="*/ 106973 w 196780"/>
                <a:gd name="connsiteY21" fmla="*/ 32797 h 277393"/>
                <a:gd name="connsiteX22" fmla="*/ 107126 w 196780"/>
                <a:gd name="connsiteY22" fmla="*/ 32797 h 277393"/>
                <a:gd name="connsiteX23" fmla="*/ 14713 w 196780"/>
                <a:gd name="connsiteY23" fmla="*/ 196474 h 277393"/>
                <a:gd name="connsiteX24" fmla="*/ 14713 w 196780"/>
                <a:gd name="connsiteY24" fmla="*/ 253332 h 277393"/>
                <a:gd name="connsiteX25" fmla="*/ 51034 w 196780"/>
                <a:gd name="connsiteY25" fmla="*/ 253332 h 277393"/>
                <a:gd name="connsiteX26" fmla="*/ 51034 w 196780"/>
                <a:gd name="connsiteY26" fmla="*/ 196474 h 277393"/>
                <a:gd name="connsiteX27" fmla="*/ 14713 w 196780"/>
                <a:gd name="connsiteY27" fmla="*/ 196474 h 277393"/>
                <a:gd name="connsiteX28" fmla="*/ 14713 w 196780"/>
                <a:gd name="connsiteY28" fmla="*/ 196474 h 277393"/>
                <a:gd name="connsiteX29" fmla="*/ 65134 w 196780"/>
                <a:gd name="connsiteY29" fmla="*/ 128428 h 277393"/>
                <a:gd name="connsiteX30" fmla="*/ 65134 w 196780"/>
                <a:gd name="connsiteY30" fmla="*/ 185286 h 277393"/>
                <a:gd name="connsiteX31" fmla="*/ 101456 w 196780"/>
                <a:gd name="connsiteY31" fmla="*/ 185286 h 277393"/>
                <a:gd name="connsiteX32" fmla="*/ 101456 w 196780"/>
                <a:gd name="connsiteY32" fmla="*/ 128428 h 277393"/>
                <a:gd name="connsiteX33" fmla="*/ 65134 w 196780"/>
                <a:gd name="connsiteY33" fmla="*/ 128428 h 277393"/>
                <a:gd name="connsiteX34" fmla="*/ 65134 w 196780"/>
                <a:gd name="connsiteY34" fmla="*/ 128428 h 277393"/>
                <a:gd name="connsiteX35" fmla="*/ 65134 w 196780"/>
                <a:gd name="connsiteY35" fmla="*/ 196474 h 277393"/>
                <a:gd name="connsiteX36" fmla="*/ 65134 w 196780"/>
                <a:gd name="connsiteY36" fmla="*/ 253332 h 277393"/>
                <a:gd name="connsiteX37" fmla="*/ 101456 w 196780"/>
                <a:gd name="connsiteY37" fmla="*/ 253332 h 277393"/>
                <a:gd name="connsiteX38" fmla="*/ 101456 w 196780"/>
                <a:gd name="connsiteY38" fmla="*/ 196474 h 277393"/>
                <a:gd name="connsiteX39" fmla="*/ 65134 w 196780"/>
                <a:gd name="connsiteY39" fmla="*/ 196474 h 277393"/>
                <a:gd name="connsiteX40" fmla="*/ 65134 w 196780"/>
                <a:gd name="connsiteY40" fmla="*/ 196474 h 277393"/>
                <a:gd name="connsiteX41" fmla="*/ 117854 w 196780"/>
                <a:gd name="connsiteY41" fmla="*/ 196474 h 277393"/>
                <a:gd name="connsiteX42" fmla="*/ 117854 w 196780"/>
                <a:gd name="connsiteY42" fmla="*/ 253332 h 277393"/>
                <a:gd name="connsiteX43" fmla="*/ 154176 w 196780"/>
                <a:gd name="connsiteY43" fmla="*/ 253332 h 277393"/>
                <a:gd name="connsiteX44" fmla="*/ 154176 w 196780"/>
                <a:gd name="connsiteY44" fmla="*/ 196474 h 277393"/>
                <a:gd name="connsiteX45" fmla="*/ 117854 w 196780"/>
                <a:gd name="connsiteY45" fmla="*/ 196474 h 277393"/>
                <a:gd name="connsiteX46" fmla="*/ 117854 w 196780"/>
                <a:gd name="connsiteY46" fmla="*/ 196474 h 277393"/>
                <a:gd name="connsiteX47" fmla="*/ 117854 w 196780"/>
                <a:gd name="connsiteY47" fmla="*/ 123524 h 277393"/>
                <a:gd name="connsiteX48" fmla="*/ 117854 w 196780"/>
                <a:gd name="connsiteY48" fmla="*/ 180382 h 277393"/>
                <a:gd name="connsiteX49" fmla="*/ 154176 w 196780"/>
                <a:gd name="connsiteY49" fmla="*/ 180382 h 277393"/>
                <a:gd name="connsiteX50" fmla="*/ 154176 w 196780"/>
                <a:gd name="connsiteY50" fmla="*/ 123524 h 277393"/>
                <a:gd name="connsiteX51" fmla="*/ 117854 w 196780"/>
                <a:gd name="connsiteY51" fmla="*/ 123524 h 277393"/>
                <a:gd name="connsiteX52" fmla="*/ 117854 w 196780"/>
                <a:gd name="connsiteY52" fmla="*/ 123524 h 277393"/>
                <a:gd name="connsiteX53" fmla="*/ 117854 w 196780"/>
                <a:gd name="connsiteY53" fmla="*/ 52260 h 277393"/>
                <a:gd name="connsiteX54" fmla="*/ 117854 w 196780"/>
                <a:gd name="connsiteY54" fmla="*/ 109118 h 277393"/>
                <a:gd name="connsiteX55" fmla="*/ 154176 w 196780"/>
                <a:gd name="connsiteY55" fmla="*/ 109118 h 277393"/>
                <a:gd name="connsiteX56" fmla="*/ 154176 w 196780"/>
                <a:gd name="connsiteY56" fmla="*/ 52260 h 277393"/>
                <a:gd name="connsiteX57" fmla="*/ 117854 w 196780"/>
                <a:gd name="connsiteY57" fmla="*/ 52260 h 277393"/>
                <a:gd name="connsiteX58" fmla="*/ 117854 w 196780"/>
                <a:gd name="connsiteY58" fmla="*/ 52260 h 277393"/>
                <a:gd name="connsiteX59" fmla="*/ 0 w 196780"/>
                <a:gd name="connsiteY59" fmla="*/ 51800 h 277393"/>
                <a:gd name="connsiteX60" fmla="*/ 65593 w 196780"/>
                <a:gd name="connsiteY60" fmla="*/ 51800 h 277393"/>
                <a:gd name="connsiteX61" fmla="*/ 65593 w 196780"/>
                <a:gd name="connsiteY61" fmla="*/ 42145 h 277393"/>
                <a:gd name="connsiteX62" fmla="*/ 0 w 196780"/>
                <a:gd name="connsiteY62" fmla="*/ 42145 h 277393"/>
                <a:gd name="connsiteX63" fmla="*/ 0 w 196780"/>
                <a:gd name="connsiteY63" fmla="*/ 51800 h 27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96780" h="277393">
                  <a:moveTo>
                    <a:pt x="107126" y="32797"/>
                  </a:moveTo>
                  <a:lnTo>
                    <a:pt x="107126" y="32797"/>
                  </a:lnTo>
                  <a:lnTo>
                    <a:pt x="149118" y="32797"/>
                  </a:lnTo>
                  <a:lnTo>
                    <a:pt x="149118" y="0"/>
                  </a:lnTo>
                  <a:lnTo>
                    <a:pt x="196781" y="0"/>
                  </a:lnTo>
                  <a:lnTo>
                    <a:pt x="196781" y="34329"/>
                  </a:lnTo>
                  <a:lnTo>
                    <a:pt x="185746" y="34329"/>
                  </a:lnTo>
                  <a:lnTo>
                    <a:pt x="185746" y="276780"/>
                  </a:lnTo>
                  <a:lnTo>
                    <a:pt x="124597" y="276780"/>
                  </a:lnTo>
                  <a:lnTo>
                    <a:pt x="124597" y="277393"/>
                  </a:lnTo>
                  <a:lnTo>
                    <a:pt x="56552" y="277393"/>
                  </a:lnTo>
                  <a:lnTo>
                    <a:pt x="32643" y="277393"/>
                  </a:lnTo>
                  <a:lnTo>
                    <a:pt x="8736" y="277393"/>
                  </a:lnTo>
                  <a:lnTo>
                    <a:pt x="8736" y="159846"/>
                  </a:lnTo>
                  <a:lnTo>
                    <a:pt x="32643" y="159846"/>
                  </a:lnTo>
                  <a:lnTo>
                    <a:pt x="32643" y="129042"/>
                  </a:lnTo>
                  <a:lnTo>
                    <a:pt x="62069" y="129042"/>
                  </a:lnTo>
                  <a:lnTo>
                    <a:pt x="62069" y="97318"/>
                  </a:lnTo>
                  <a:lnTo>
                    <a:pt x="81685" y="97318"/>
                  </a:lnTo>
                  <a:lnTo>
                    <a:pt x="81685" y="65594"/>
                  </a:lnTo>
                  <a:lnTo>
                    <a:pt x="106973" y="65594"/>
                  </a:lnTo>
                  <a:lnTo>
                    <a:pt x="106973" y="32797"/>
                  </a:lnTo>
                  <a:lnTo>
                    <a:pt x="107126" y="32797"/>
                  </a:lnTo>
                  <a:close/>
                  <a:moveTo>
                    <a:pt x="14713" y="196474"/>
                  </a:moveTo>
                  <a:lnTo>
                    <a:pt x="14713" y="253332"/>
                  </a:lnTo>
                  <a:lnTo>
                    <a:pt x="51034" y="253332"/>
                  </a:lnTo>
                  <a:lnTo>
                    <a:pt x="51034" y="196474"/>
                  </a:lnTo>
                  <a:lnTo>
                    <a:pt x="14713" y="196474"/>
                  </a:lnTo>
                  <a:lnTo>
                    <a:pt x="14713" y="196474"/>
                  </a:lnTo>
                  <a:close/>
                  <a:moveTo>
                    <a:pt x="65134" y="128428"/>
                  </a:moveTo>
                  <a:lnTo>
                    <a:pt x="65134" y="185286"/>
                  </a:lnTo>
                  <a:lnTo>
                    <a:pt x="101456" y="185286"/>
                  </a:lnTo>
                  <a:lnTo>
                    <a:pt x="101456" y="128428"/>
                  </a:lnTo>
                  <a:lnTo>
                    <a:pt x="65134" y="128428"/>
                  </a:lnTo>
                  <a:lnTo>
                    <a:pt x="65134" y="128428"/>
                  </a:lnTo>
                  <a:close/>
                  <a:moveTo>
                    <a:pt x="65134" y="196474"/>
                  </a:moveTo>
                  <a:lnTo>
                    <a:pt x="65134" y="253332"/>
                  </a:lnTo>
                  <a:lnTo>
                    <a:pt x="101456" y="253332"/>
                  </a:lnTo>
                  <a:lnTo>
                    <a:pt x="101456" y="196474"/>
                  </a:lnTo>
                  <a:lnTo>
                    <a:pt x="65134" y="196474"/>
                  </a:lnTo>
                  <a:lnTo>
                    <a:pt x="65134" y="196474"/>
                  </a:lnTo>
                  <a:close/>
                  <a:moveTo>
                    <a:pt x="117854" y="196474"/>
                  </a:moveTo>
                  <a:lnTo>
                    <a:pt x="117854" y="253332"/>
                  </a:lnTo>
                  <a:lnTo>
                    <a:pt x="154176" y="253332"/>
                  </a:lnTo>
                  <a:lnTo>
                    <a:pt x="154176" y="196474"/>
                  </a:lnTo>
                  <a:lnTo>
                    <a:pt x="117854" y="196474"/>
                  </a:lnTo>
                  <a:lnTo>
                    <a:pt x="117854" y="196474"/>
                  </a:lnTo>
                  <a:close/>
                  <a:moveTo>
                    <a:pt x="117854" y="123524"/>
                  </a:moveTo>
                  <a:lnTo>
                    <a:pt x="117854" y="180382"/>
                  </a:lnTo>
                  <a:lnTo>
                    <a:pt x="154176" y="180382"/>
                  </a:lnTo>
                  <a:lnTo>
                    <a:pt x="154176" y="123524"/>
                  </a:lnTo>
                  <a:lnTo>
                    <a:pt x="117854" y="123524"/>
                  </a:lnTo>
                  <a:lnTo>
                    <a:pt x="117854" y="123524"/>
                  </a:lnTo>
                  <a:close/>
                  <a:moveTo>
                    <a:pt x="117854" y="52260"/>
                  </a:moveTo>
                  <a:lnTo>
                    <a:pt x="117854" y="109118"/>
                  </a:lnTo>
                  <a:lnTo>
                    <a:pt x="154176" y="109118"/>
                  </a:lnTo>
                  <a:lnTo>
                    <a:pt x="154176" y="52260"/>
                  </a:lnTo>
                  <a:lnTo>
                    <a:pt x="117854" y="52260"/>
                  </a:lnTo>
                  <a:lnTo>
                    <a:pt x="117854" y="52260"/>
                  </a:lnTo>
                  <a:close/>
                  <a:moveTo>
                    <a:pt x="0" y="51800"/>
                  </a:moveTo>
                  <a:lnTo>
                    <a:pt x="65593" y="51800"/>
                  </a:lnTo>
                  <a:lnTo>
                    <a:pt x="65593" y="42145"/>
                  </a:lnTo>
                  <a:lnTo>
                    <a:pt x="0" y="42145"/>
                  </a:lnTo>
                  <a:lnTo>
                    <a:pt x="0" y="51800"/>
                  </a:lnTo>
                  <a:close/>
                </a:path>
              </a:pathLst>
            </a:custGeom>
            <a:grpFill/>
            <a:ln w="1532"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AB5ED168-6EBE-84F9-2AEE-B1740A37A9E0}"/>
                </a:ext>
              </a:extLst>
            </p:cNvPr>
            <p:cNvSpPr/>
            <p:nvPr/>
          </p:nvSpPr>
          <p:spPr>
            <a:xfrm>
              <a:off x="3052181" y="5534429"/>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06726F5-C869-7572-20D3-D2E5CD05D336}"/>
                </a:ext>
              </a:extLst>
            </p:cNvPr>
            <p:cNvSpPr/>
            <p:nvPr/>
          </p:nvSpPr>
          <p:spPr>
            <a:xfrm>
              <a:off x="3052181" y="5577647"/>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336409F-2082-176D-729D-53EE65310C81}"/>
                </a:ext>
              </a:extLst>
            </p:cNvPr>
            <p:cNvSpPr/>
            <p:nvPr/>
          </p:nvSpPr>
          <p:spPr>
            <a:xfrm>
              <a:off x="3052181" y="5622091"/>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9AC98BD-88FF-A10C-D3EB-15B54E537723}"/>
                </a:ext>
              </a:extLst>
            </p:cNvPr>
            <p:cNvSpPr/>
            <p:nvPr/>
          </p:nvSpPr>
          <p:spPr>
            <a:xfrm>
              <a:off x="3052181" y="5668987"/>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3E04736-4AF0-D919-82C8-C763CA0AFFCD}"/>
                </a:ext>
              </a:extLst>
            </p:cNvPr>
            <p:cNvSpPr/>
            <p:nvPr/>
          </p:nvSpPr>
          <p:spPr>
            <a:xfrm>
              <a:off x="3052181" y="5716190"/>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D19E2940-5DB5-61F1-763B-9FE9C2DD9701}"/>
                </a:ext>
              </a:extLst>
            </p:cNvPr>
            <p:cNvSpPr/>
            <p:nvPr/>
          </p:nvSpPr>
          <p:spPr>
            <a:xfrm>
              <a:off x="3052181" y="5759409"/>
              <a:ext cx="47662" cy="34329"/>
            </a:xfrm>
            <a:custGeom>
              <a:avLst/>
              <a:gdLst>
                <a:gd name="connsiteX0" fmla="*/ 0 w 47662"/>
                <a:gd name="connsiteY0" fmla="*/ 0 h 34329"/>
                <a:gd name="connsiteX1" fmla="*/ 47663 w 47662"/>
                <a:gd name="connsiteY1" fmla="*/ 0 h 34329"/>
                <a:gd name="connsiteX2" fmla="*/ 47663 w 47662"/>
                <a:gd name="connsiteY2" fmla="*/ 34329 h 34329"/>
                <a:gd name="connsiteX3" fmla="*/ 0 w 47662"/>
                <a:gd name="connsiteY3" fmla="*/ 34329 h 34329"/>
              </a:gdLst>
              <a:ahLst/>
              <a:cxnLst>
                <a:cxn ang="0">
                  <a:pos x="connsiteX0" y="connsiteY0"/>
                </a:cxn>
                <a:cxn ang="0">
                  <a:pos x="connsiteX1" y="connsiteY1"/>
                </a:cxn>
                <a:cxn ang="0">
                  <a:pos x="connsiteX2" y="connsiteY2"/>
                </a:cxn>
                <a:cxn ang="0">
                  <a:pos x="connsiteX3" y="connsiteY3"/>
                </a:cxn>
              </a:cxnLst>
              <a:rect l="l" t="t" r="r" b="b"/>
              <a:pathLst>
                <a:path w="47662" h="34329">
                  <a:moveTo>
                    <a:pt x="0" y="0"/>
                  </a:moveTo>
                  <a:lnTo>
                    <a:pt x="47663" y="0"/>
                  </a:lnTo>
                  <a:lnTo>
                    <a:pt x="47663" y="34329"/>
                  </a:lnTo>
                  <a:lnTo>
                    <a:pt x="0" y="34329"/>
                  </a:lnTo>
                  <a:close/>
                </a:path>
              </a:pathLst>
            </a:custGeom>
            <a:grpFill/>
            <a:ln w="1532"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EDB76C1B-F03F-E5D8-D185-BFCFC5BB5071}"/>
                </a:ext>
              </a:extLst>
            </p:cNvPr>
            <p:cNvSpPr/>
            <p:nvPr/>
          </p:nvSpPr>
          <p:spPr>
            <a:xfrm>
              <a:off x="3109806" y="5411211"/>
              <a:ext cx="65593" cy="9655"/>
            </a:xfrm>
            <a:custGeom>
              <a:avLst/>
              <a:gdLst>
                <a:gd name="connsiteX0" fmla="*/ 0 w 65593"/>
                <a:gd name="connsiteY0" fmla="*/ 0 h 9655"/>
                <a:gd name="connsiteX1" fmla="*/ 65594 w 65593"/>
                <a:gd name="connsiteY1" fmla="*/ 0 h 9655"/>
                <a:gd name="connsiteX2" fmla="*/ 65594 w 65593"/>
                <a:gd name="connsiteY2" fmla="*/ 9655 h 9655"/>
                <a:gd name="connsiteX3" fmla="*/ 0 w 65593"/>
                <a:gd name="connsiteY3" fmla="*/ 9655 h 9655"/>
              </a:gdLst>
              <a:ahLst/>
              <a:cxnLst>
                <a:cxn ang="0">
                  <a:pos x="connsiteX0" y="connsiteY0"/>
                </a:cxn>
                <a:cxn ang="0">
                  <a:pos x="connsiteX1" y="connsiteY1"/>
                </a:cxn>
                <a:cxn ang="0">
                  <a:pos x="connsiteX2" y="connsiteY2"/>
                </a:cxn>
                <a:cxn ang="0">
                  <a:pos x="connsiteX3" y="connsiteY3"/>
                </a:cxn>
              </a:cxnLst>
              <a:rect l="l" t="t" r="r" b="b"/>
              <a:pathLst>
                <a:path w="65593" h="9655">
                  <a:moveTo>
                    <a:pt x="0" y="0"/>
                  </a:moveTo>
                  <a:lnTo>
                    <a:pt x="65594" y="0"/>
                  </a:lnTo>
                  <a:lnTo>
                    <a:pt x="65594" y="9655"/>
                  </a:lnTo>
                  <a:lnTo>
                    <a:pt x="0" y="9655"/>
                  </a:lnTo>
                  <a:close/>
                </a:path>
              </a:pathLst>
            </a:custGeom>
            <a:grpFill/>
            <a:ln w="1532"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59A8165-A589-E270-AAD5-D76F467DC72A}"/>
                </a:ext>
              </a:extLst>
            </p:cNvPr>
            <p:cNvSpPr/>
            <p:nvPr/>
          </p:nvSpPr>
          <p:spPr>
            <a:xfrm>
              <a:off x="3109806" y="5478797"/>
              <a:ext cx="65593" cy="9655"/>
            </a:xfrm>
            <a:custGeom>
              <a:avLst/>
              <a:gdLst>
                <a:gd name="connsiteX0" fmla="*/ 0 w 65593"/>
                <a:gd name="connsiteY0" fmla="*/ 0 h 9655"/>
                <a:gd name="connsiteX1" fmla="*/ 65594 w 65593"/>
                <a:gd name="connsiteY1" fmla="*/ 0 h 9655"/>
                <a:gd name="connsiteX2" fmla="*/ 65594 w 65593"/>
                <a:gd name="connsiteY2" fmla="*/ 9655 h 9655"/>
                <a:gd name="connsiteX3" fmla="*/ 0 w 65593"/>
                <a:gd name="connsiteY3" fmla="*/ 9655 h 9655"/>
              </a:gdLst>
              <a:ahLst/>
              <a:cxnLst>
                <a:cxn ang="0">
                  <a:pos x="connsiteX0" y="connsiteY0"/>
                </a:cxn>
                <a:cxn ang="0">
                  <a:pos x="connsiteX1" y="connsiteY1"/>
                </a:cxn>
                <a:cxn ang="0">
                  <a:pos x="connsiteX2" y="connsiteY2"/>
                </a:cxn>
                <a:cxn ang="0">
                  <a:pos x="connsiteX3" y="connsiteY3"/>
                </a:cxn>
              </a:cxnLst>
              <a:rect l="l" t="t" r="r" b="b"/>
              <a:pathLst>
                <a:path w="65593" h="9655">
                  <a:moveTo>
                    <a:pt x="0" y="0"/>
                  </a:moveTo>
                  <a:lnTo>
                    <a:pt x="65594" y="0"/>
                  </a:lnTo>
                  <a:lnTo>
                    <a:pt x="65594" y="9655"/>
                  </a:lnTo>
                  <a:lnTo>
                    <a:pt x="0" y="9655"/>
                  </a:lnTo>
                  <a:close/>
                </a:path>
              </a:pathLst>
            </a:custGeom>
            <a:grpFill/>
            <a:ln w="1532"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621B94D-F59D-748F-5D3F-D0DED4D5B604}"/>
                </a:ext>
              </a:extLst>
            </p:cNvPr>
            <p:cNvSpPr/>
            <p:nvPr/>
          </p:nvSpPr>
          <p:spPr>
            <a:xfrm>
              <a:off x="3073637" y="5327380"/>
              <a:ext cx="236474" cy="15785"/>
            </a:xfrm>
            <a:custGeom>
              <a:avLst/>
              <a:gdLst>
                <a:gd name="connsiteX0" fmla="*/ 0 w 236474"/>
                <a:gd name="connsiteY0" fmla="*/ 0 h 15785"/>
                <a:gd name="connsiteX1" fmla="*/ 236474 w 236474"/>
                <a:gd name="connsiteY1" fmla="*/ 0 h 15785"/>
                <a:gd name="connsiteX2" fmla="*/ 236474 w 236474"/>
                <a:gd name="connsiteY2" fmla="*/ 15785 h 15785"/>
                <a:gd name="connsiteX3" fmla="*/ 0 w 236474"/>
                <a:gd name="connsiteY3" fmla="*/ 15785 h 15785"/>
              </a:gdLst>
              <a:ahLst/>
              <a:cxnLst>
                <a:cxn ang="0">
                  <a:pos x="connsiteX0" y="connsiteY0"/>
                </a:cxn>
                <a:cxn ang="0">
                  <a:pos x="connsiteX1" y="connsiteY1"/>
                </a:cxn>
                <a:cxn ang="0">
                  <a:pos x="connsiteX2" y="connsiteY2"/>
                </a:cxn>
                <a:cxn ang="0">
                  <a:pos x="connsiteX3" y="connsiteY3"/>
                </a:cxn>
              </a:cxnLst>
              <a:rect l="l" t="t" r="r" b="b"/>
              <a:pathLst>
                <a:path w="236474" h="15785">
                  <a:moveTo>
                    <a:pt x="0" y="0"/>
                  </a:moveTo>
                  <a:lnTo>
                    <a:pt x="236474" y="0"/>
                  </a:lnTo>
                  <a:lnTo>
                    <a:pt x="236474" y="15785"/>
                  </a:lnTo>
                  <a:lnTo>
                    <a:pt x="0" y="15785"/>
                  </a:lnTo>
                  <a:close/>
                </a:path>
              </a:pathLst>
            </a:custGeom>
            <a:grpFill/>
            <a:ln w="1532"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419B90F-A4FF-0A94-3CF0-917F2AEF97D6}"/>
                </a:ext>
              </a:extLst>
            </p:cNvPr>
            <p:cNvSpPr/>
            <p:nvPr/>
          </p:nvSpPr>
          <p:spPr>
            <a:xfrm>
              <a:off x="2920688" y="5317418"/>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grpFill/>
            <a:ln w="1532"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8C29F07-71C7-5820-063F-984BC52960B9}"/>
                </a:ext>
              </a:extLst>
            </p:cNvPr>
            <p:cNvSpPr/>
            <p:nvPr/>
          </p:nvSpPr>
          <p:spPr>
            <a:xfrm>
              <a:off x="2920688" y="5247074"/>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grpFill/>
            <a:ln w="1532"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098D514-F60A-76F3-A964-06D762165EA2}"/>
                </a:ext>
              </a:extLst>
            </p:cNvPr>
            <p:cNvSpPr/>
            <p:nvPr/>
          </p:nvSpPr>
          <p:spPr>
            <a:xfrm>
              <a:off x="2919462"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grpFill/>
            <a:ln w="1532"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BE6A39F-531E-5FDB-6742-F5CED1BDB69B}"/>
                </a:ext>
              </a:extLst>
            </p:cNvPr>
            <p:cNvSpPr/>
            <p:nvPr/>
          </p:nvSpPr>
          <p:spPr>
            <a:xfrm>
              <a:off x="3035630"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grpFill/>
            <a:ln w="1532"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55F2D21-AF7F-5223-CA16-BE4735910D92}"/>
                </a:ext>
              </a:extLst>
            </p:cNvPr>
            <p:cNvSpPr/>
            <p:nvPr/>
          </p:nvSpPr>
          <p:spPr>
            <a:xfrm>
              <a:off x="2922220" y="5247227"/>
              <a:ext cx="115708" cy="73409"/>
            </a:xfrm>
            <a:custGeom>
              <a:avLst/>
              <a:gdLst>
                <a:gd name="connsiteX0" fmla="*/ 0 w 115708"/>
                <a:gd name="connsiteY0" fmla="*/ 4598 h 73409"/>
                <a:gd name="connsiteX1" fmla="*/ 3831 w 115708"/>
                <a:gd name="connsiteY1" fmla="*/ 0 h 73409"/>
                <a:gd name="connsiteX2" fmla="*/ 115708 w 115708"/>
                <a:gd name="connsiteY2" fmla="*/ 68659 h 73409"/>
                <a:gd name="connsiteX3" fmla="*/ 111877 w 115708"/>
                <a:gd name="connsiteY3" fmla="*/ 73410 h 73409"/>
              </a:gdLst>
              <a:ahLst/>
              <a:cxnLst>
                <a:cxn ang="0">
                  <a:pos x="connsiteX0" y="connsiteY0"/>
                </a:cxn>
                <a:cxn ang="0">
                  <a:pos x="connsiteX1" y="connsiteY1"/>
                </a:cxn>
                <a:cxn ang="0">
                  <a:pos x="connsiteX2" y="connsiteY2"/>
                </a:cxn>
                <a:cxn ang="0">
                  <a:pos x="connsiteX3" y="connsiteY3"/>
                </a:cxn>
              </a:cxnLst>
              <a:rect l="l" t="t" r="r" b="b"/>
              <a:pathLst>
                <a:path w="115708" h="73409">
                  <a:moveTo>
                    <a:pt x="0" y="4598"/>
                  </a:moveTo>
                  <a:lnTo>
                    <a:pt x="3831" y="0"/>
                  </a:lnTo>
                  <a:lnTo>
                    <a:pt x="115708" y="68659"/>
                  </a:lnTo>
                  <a:lnTo>
                    <a:pt x="111877" y="73410"/>
                  </a:lnTo>
                  <a:close/>
                </a:path>
              </a:pathLst>
            </a:custGeom>
            <a:grpFill/>
            <a:ln w="1532"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BACB562-F64A-9AD8-A119-BAD6C3FAEBD3}"/>
                </a:ext>
              </a:extLst>
            </p:cNvPr>
            <p:cNvSpPr/>
            <p:nvPr/>
          </p:nvSpPr>
          <p:spPr>
            <a:xfrm>
              <a:off x="2922220" y="5247227"/>
              <a:ext cx="115708" cy="73409"/>
            </a:xfrm>
            <a:custGeom>
              <a:avLst/>
              <a:gdLst>
                <a:gd name="connsiteX0" fmla="*/ 115708 w 115708"/>
                <a:gd name="connsiteY0" fmla="*/ 4598 h 73409"/>
                <a:gd name="connsiteX1" fmla="*/ 111877 w 115708"/>
                <a:gd name="connsiteY1" fmla="*/ 0 h 73409"/>
                <a:gd name="connsiteX2" fmla="*/ 0 w 115708"/>
                <a:gd name="connsiteY2" fmla="*/ 68659 h 73409"/>
                <a:gd name="connsiteX3" fmla="*/ 3831 w 115708"/>
                <a:gd name="connsiteY3" fmla="*/ 73410 h 73409"/>
              </a:gdLst>
              <a:ahLst/>
              <a:cxnLst>
                <a:cxn ang="0">
                  <a:pos x="connsiteX0" y="connsiteY0"/>
                </a:cxn>
                <a:cxn ang="0">
                  <a:pos x="connsiteX1" y="connsiteY1"/>
                </a:cxn>
                <a:cxn ang="0">
                  <a:pos x="connsiteX2" y="connsiteY2"/>
                </a:cxn>
                <a:cxn ang="0">
                  <a:pos x="connsiteX3" y="connsiteY3"/>
                </a:cxn>
              </a:cxnLst>
              <a:rect l="l" t="t" r="r" b="b"/>
              <a:pathLst>
                <a:path w="115708" h="73409">
                  <a:moveTo>
                    <a:pt x="115708" y="4598"/>
                  </a:moveTo>
                  <a:lnTo>
                    <a:pt x="111877" y="0"/>
                  </a:lnTo>
                  <a:lnTo>
                    <a:pt x="0" y="68659"/>
                  </a:lnTo>
                  <a:lnTo>
                    <a:pt x="3831" y="73410"/>
                  </a:lnTo>
                  <a:close/>
                </a:path>
              </a:pathLst>
            </a:custGeom>
            <a:grpFill/>
            <a:ln w="1532"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9676A1CD-8C14-65CA-660B-6F9BC3E25D36}"/>
                </a:ext>
              </a:extLst>
            </p:cNvPr>
            <p:cNvSpPr/>
            <p:nvPr/>
          </p:nvSpPr>
          <p:spPr>
            <a:xfrm>
              <a:off x="2977852" y="5247074"/>
              <a:ext cx="6743" cy="76168"/>
            </a:xfrm>
            <a:custGeom>
              <a:avLst/>
              <a:gdLst>
                <a:gd name="connsiteX0" fmla="*/ 0 w 6743"/>
                <a:gd name="connsiteY0" fmla="*/ 0 h 76168"/>
                <a:gd name="connsiteX1" fmla="*/ 6743 w 6743"/>
                <a:gd name="connsiteY1" fmla="*/ 0 h 76168"/>
                <a:gd name="connsiteX2" fmla="*/ 6743 w 6743"/>
                <a:gd name="connsiteY2" fmla="*/ 76168 h 76168"/>
                <a:gd name="connsiteX3" fmla="*/ 0 w 6743"/>
                <a:gd name="connsiteY3" fmla="*/ 76168 h 76168"/>
              </a:gdLst>
              <a:ahLst/>
              <a:cxnLst>
                <a:cxn ang="0">
                  <a:pos x="connsiteX0" y="connsiteY0"/>
                </a:cxn>
                <a:cxn ang="0">
                  <a:pos x="connsiteX1" y="connsiteY1"/>
                </a:cxn>
                <a:cxn ang="0">
                  <a:pos x="connsiteX2" y="connsiteY2"/>
                </a:cxn>
                <a:cxn ang="0">
                  <a:pos x="connsiteX3" y="connsiteY3"/>
                </a:cxn>
              </a:cxnLst>
              <a:rect l="l" t="t" r="r" b="b"/>
              <a:pathLst>
                <a:path w="6743" h="76168">
                  <a:moveTo>
                    <a:pt x="0" y="0"/>
                  </a:moveTo>
                  <a:lnTo>
                    <a:pt x="6743" y="0"/>
                  </a:lnTo>
                  <a:lnTo>
                    <a:pt x="6743" y="76168"/>
                  </a:lnTo>
                  <a:lnTo>
                    <a:pt x="0" y="76168"/>
                  </a:lnTo>
                  <a:close/>
                </a:path>
              </a:pathLst>
            </a:custGeom>
            <a:grpFill/>
            <a:ln w="1532"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C554935D-E0A3-C8A3-5B4A-6E62F315C53C}"/>
                </a:ext>
              </a:extLst>
            </p:cNvPr>
            <p:cNvSpPr/>
            <p:nvPr/>
          </p:nvSpPr>
          <p:spPr>
            <a:xfrm>
              <a:off x="2920688" y="5281250"/>
              <a:ext cx="121685" cy="5823"/>
            </a:xfrm>
            <a:custGeom>
              <a:avLst/>
              <a:gdLst>
                <a:gd name="connsiteX0" fmla="*/ 0 w 121685"/>
                <a:gd name="connsiteY0" fmla="*/ 0 h 5823"/>
                <a:gd name="connsiteX1" fmla="*/ 121685 w 121685"/>
                <a:gd name="connsiteY1" fmla="*/ 0 h 5823"/>
                <a:gd name="connsiteX2" fmla="*/ 121685 w 121685"/>
                <a:gd name="connsiteY2" fmla="*/ 5824 h 5823"/>
                <a:gd name="connsiteX3" fmla="*/ 0 w 121685"/>
                <a:gd name="connsiteY3" fmla="*/ 5824 h 5823"/>
              </a:gdLst>
              <a:ahLst/>
              <a:cxnLst>
                <a:cxn ang="0">
                  <a:pos x="connsiteX0" y="connsiteY0"/>
                </a:cxn>
                <a:cxn ang="0">
                  <a:pos x="connsiteX1" y="connsiteY1"/>
                </a:cxn>
                <a:cxn ang="0">
                  <a:pos x="connsiteX2" y="connsiteY2"/>
                </a:cxn>
                <a:cxn ang="0">
                  <a:pos x="connsiteX3" y="connsiteY3"/>
                </a:cxn>
              </a:cxnLst>
              <a:rect l="l" t="t" r="r" b="b"/>
              <a:pathLst>
                <a:path w="121685" h="5823">
                  <a:moveTo>
                    <a:pt x="0" y="0"/>
                  </a:moveTo>
                  <a:lnTo>
                    <a:pt x="121685" y="0"/>
                  </a:lnTo>
                  <a:lnTo>
                    <a:pt x="121685" y="5824"/>
                  </a:lnTo>
                  <a:lnTo>
                    <a:pt x="0" y="5824"/>
                  </a:lnTo>
                  <a:close/>
                </a:path>
              </a:pathLst>
            </a:custGeom>
            <a:grpFill/>
            <a:ln w="1532"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AEBDD3AE-4E4F-E648-009D-9EB74DF80149}"/>
                </a:ext>
              </a:extLst>
            </p:cNvPr>
            <p:cNvSpPr/>
            <p:nvPr/>
          </p:nvSpPr>
          <p:spPr>
            <a:xfrm>
              <a:off x="3047277" y="5142094"/>
              <a:ext cx="3524" cy="181148"/>
            </a:xfrm>
            <a:custGeom>
              <a:avLst/>
              <a:gdLst>
                <a:gd name="connsiteX0" fmla="*/ 0 w 3524"/>
                <a:gd name="connsiteY0" fmla="*/ 0 h 181148"/>
                <a:gd name="connsiteX1" fmla="*/ 3525 w 3524"/>
                <a:gd name="connsiteY1" fmla="*/ 0 h 181148"/>
                <a:gd name="connsiteX2" fmla="*/ 3525 w 3524"/>
                <a:gd name="connsiteY2" fmla="*/ 181149 h 181148"/>
                <a:gd name="connsiteX3" fmla="*/ 0 w 3524"/>
                <a:gd name="connsiteY3" fmla="*/ 181149 h 181148"/>
              </a:gdLst>
              <a:ahLst/>
              <a:cxnLst>
                <a:cxn ang="0">
                  <a:pos x="connsiteX0" y="connsiteY0"/>
                </a:cxn>
                <a:cxn ang="0">
                  <a:pos x="connsiteX1" y="connsiteY1"/>
                </a:cxn>
                <a:cxn ang="0">
                  <a:pos x="connsiteX2" y="connsiteY2"/>
                </a:cxn>
                <a:cxn ang="0">
                  <a:pos x="connsiteX3" y="connsiteY3"/>
                </a:cxn>
              </a:cxnLst>
              <a:rect l="l" t="t" r="r" b="b"/>
              <a:pathLst>
                <a:path w="3524" h="181148">
                  <a:moveTo>
                    <a:pt x="0" y="0"/>
                  </a:moveTo>
                  <a:lnTo>
                    <a:pt x="3525" y="0"/>
                  </a:lnTo>
                  <a:lnTo>
                    <a:pt x="3525" y="181149"/>
                  </a:lnTo>
                  <a:lnTo>
                    <a:pt x="0" y="181149"/>
                  </a:lnTo>
                  <a:close/>
                </a:path>
              </a:pathLst>
            </a:custGeom>
            <a:grpFill/>
            <a:ln w="1532"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1E44D7AC-EA6C-F2C9-1F76-90CDBFEF2CAB}"/>
                </a:ext>
              </a:extLst>
            </p:cNvPr>
            <p:cNvSpPr/>
            <p:nvPr/>
          </p:nvSpPr>
          <p:spPr>
            <a:xfrm>
              <a:off x="3047277" y="5263012"/>
              <a:ext cx="9655" cy="60229"/>
            </a:xfrm>
            <a:custGeom>
              <a:avLst/>
              <a:gdLst>
                <a:gd name="connsiteX0" fmla="*/ 0 w 9655"/>
                <a:gd name="connsiteY0" fmla="*/ 0 h 60229"/>
                <a:gd name="connsiteX1" fmla="*/ 9655 w 9655"/>
                <a:gd name="connsiteY1" fmla="*/ 0 h 60229"/>
                <a:gd name="connsiteX2" fmla="*/ 9655 w 9655"/>
                <a:gd name="connsiteY2" fmla="*/ 60230 h 60229"/>
                <a:gd name="connsiteX3" fmla="*/ 0 w 9655"/>
                <a:gd name="connsiteY3" fmla="*/ 60230 h 60229"/>
              </a:gdLst>
              <a:ahLst/>
              <a:cxnLst>
                <a:cxn ang="0">
                  <a:pos x="connsiteX0" y="connsiteY0"/>
                </a:cxn>
                <a:cxn ang="0">
                  <a:pos x="connsiteX1" y="connsiteY1"/>
                </a:cxn>
                <a:cxn ang="0">
                  <a:pos x="connsiteX2" y="connsiteY2"/>
                </a:cxn>
                <a:cxn ang="0">
                  <a:pos x="connsiteX3" y="connsiteY3"/>
                </a:cxn>
              </a:cxnLst>
              <a:rect l="l" t="t" r="r" b="b"/>
              <a:pathLst>
                <a:path w="9655" h="60229">
                  <a:moveTo>
                    <a:pt x="0" y="0"/>
                  </a:moveTo>
                  <a:lnTo>
                    <a:pt x="9655" y="0"/>
                  </a:lnTo>
                  <a:lnTo>
                    <a:pt x="9655" y="60230"/>
                  </a:lnTo>
                  <a:lnTo>
                    <a:pt x="0" y="60230"/>
                  </a:lnTo>
                  <a:close/>
                </a:path>
              </a:pathLst>
            </a:custGeom>
            <a:grpFill/>
            <a:ln w="1532"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A3E0DC0F-D82A-C942-1044-770ED56F233E}"/>
                </a:ext>
              </a:extLst>
            </p:cNvPr>
            <p:cNvSpPr/>
            <p:nvPr/>
          </p:nvSpPr>
          <p:spPr>
            <a:xfrm>
              <a:off x="3188120" y="5327227"/>
              <a:ext cx="18237" cy="205209"/>
            </a:xfrm>
            <a:custGeom>
              <a:avLst/>
              <a:gdLst>
                <a:gd name="connsiteX0" fmla="*/ 0 w 18237"/>
                <a:gd name="connsiteY0" fmla="*/ 0 h 205209"/>
                <a:gd name="connsiteX1" fmla="*/ 18237 w 18237"/>
                <a:gd name="connsiteY1" fmla="*/ 0 h 205209"/>
                <a:gd name="connsiteX2" fmla="*/ 18237 w 18237"/>
                <a:gd name="connsiteY2" fmla="*/ 205210 h 205209"/>
                <a:gd name="connsiteX3" fmla="*/ 0 w 18237"/>
                <a:gd name="connsiteY3" fmla="*/ 205210 h 205209"/>
              </a:gdLst>
              <a:ahLst/>
              <a:cxnLst>
                <a:cxn ang="0">
                  <a:pos x="connsiteX0" y="connsiteY0"/>
                </a:cxn>
                <a:cxn ang="0">
                  <a:pos x="connsiteX1" y="connsiteY1"/>
                </a:cxn>
                <a:cxn ang="0">
                  <a:pos x="connsiteX2" y="connsiteY2"/>
                </a:cxn>
                <a:cxn ang="0">
                  <a:pos x="connsiteX3" y="connsiteY3"/>
                </a:cxn>
              </a:cxnLst>
              <a:rect l="l" t="t" r="r" b="b"/>
              <a:pathLst>
                <a:path w="18237" h="205209">
                  <a:moveTo>
                    <a:pt x="0" y="0"/>
                  </a:moveTo>
                  <a:lnTo>
                    <a:pt x="18237" y="0"/>
                  </a:lnTo>
                  <a:lnTo>
                    <a:pt x="18237" y="205210"/>
                  </a:lnTo>
                  <a:lnTo>
                    <a:pt x="0" y="205210"/>
                  </a:lnTo>
                  <a:close/>
                </a:path>
              </a:pathLst>
            </a:custGeom>
            <a:grpFill/>
            <a:ln w="1532"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9263782-C364-4FB5-530C-BE54548F4B8D}"/>
                </a:ext>
              </a:extLst>
            </p:cNvPr>
            <p:cNvSpPr/>
            <p:nvPr/>
          </p:nvSpPr>
          <p:spPr>
            <a:xfrm>
              <a:off x="3291874" y="5327227"/>
              <a:ext cx="18237" cy="458082"/>
            </a:xfrm>
            <a:custGeom>
              <a:avLst/>
              <a:gdLst>
                <a:gd name="connsiteX0" fmla="*/ 0 w 18237"/>
                <a:gd name="connsiteY0" fmla="*/ 0 h 458082"/>
                <a:gd name="connsiteX1" fmla="*/ 18237 w 18237"/>
                <a:gd name="connsiteY1" fmla="*/ 0 h 458082"/>
                <a:gd name="connsiteX2" fmla="*/ 18237 w 18237"/>
                <a:gd name="connsiteY2" fmla="*/ 458082 h 458082"/>
                <a:gd name="connsiteX3" fmla="*/ 0 w 18237"/>
                <a:gd name="connsiteY3" fmla="*/ 458082 h 458082"/>
              </a:gdLst>
              <a:ahLst/>
              <a:cxnLst>
                <a:cxn ang="0">
                  <a:pos x="connsiteX0" y="connsiteY0"/>
                </a:cxn>
                <a:cxn ang="0">
                  <a:pos x="connsiteX1" y="connsiteY1"/>
                </a:cxn>
                <a:cxn ang="0">
                  <a:pos x="connsiteX2" y="connsiteY2"/>
                </a:cxn>
                <a:cxn ang="0">
                  <a:pos x="connsiteX3" y="connsiteY3"/>
                </a:cxn>
              </a:cxnLst>
              <a:rect l="l" t="t" r="r" b="b"/>
              <a:pathLst>
                <a:path w="18237" h="458082">
                  <a:moveTo>
                    <a:pt x="0" y="0"/>
                  </a:moveTo>
                  <a:lnTo>
                    <a:pt x="18237" y="0"/>
                  </a:lnTo>
                  <a:lnTo>
                    <a:pt x="18237" y="458082"/>
                  </a:lnTo>
                  <a:lnTo>
                    <a:pt x="0" y="458082"/>
                  </a:lnTo>
                  <a:close/>
                </a:path>
              </a:pathLst>
            </a:custGeom>
            <a:grpFill/>
            <a:ln w="1532"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1610858-959A-D8FF-E874-D859A8CFA321}"/>
                </a:ext>
              </a:extLst>
            </p:cNvPr>
            <p:cNvSpPr/>
            <p:nvPr/>
          </p:nvSpPr>
          <p:spPr>
            <a:xfrm>
              <a:off x="3227660" y="5356499"/>
              <a:ext cx="36321" cy="56857"/>
            </a:xfrm>
            <a:custGeom>
              <a:avLst/>
              <a:gdLst>
                <a:gd name="connsiteX0" fmla="*/ 0 w 36321"/>
                <a:gd name="connsiteY0" fmla="*/ 0 h 56857"/>
                <a:gd name="connsiteX1" fmla="*/ 36322 w 36321"/>
                <a:gd name="connsiteY1" fmla="*/ 0 h 56857"/>
                <a:gd name="connsiteX2" fmla="*/ 36322 w 36321"/>
                <a:gd name="connsiteY2" fmla="*/ 56858 h 56857"/>
                <a:gd name="connsiteX3" fmla="*/ 0 w 36321"/>
                <a:gd name="connsiteY3" fmla="*/ 56858 h 56857"/>
              </a:gdLst>
              <a:ahLst/>
              <a:cxnLst>
                <a:cxn ang="0">
                  <a:pos x="connsiteX0" y="connsiteY0"/>
                </a:cxn>
                <a:cxn ang="0">
                  <a:pos x="connsiteX1" y="connsiteY1"/>
                </a:cxn>
                <a:cxn ang="0">
                  <a:pos x="connsiteX2" y="connsiteY2"/>
                </a:cxn>
                <a:cxn ang="0">
                  <a:pos x="connsiteX3" y="connsiteY3"/>
                </a:cxn>
              </a:cxnLst>
              <a:rect l="l" t="t" r="r" b="b"/>
              <a:pathLst>
                <a:path w="36321" h="56857">
                  <a:moveTo>
                    <a:pt x="0" y="0"/>
                  </a:moveTo>
                  <a:lnTo>
                    <a:pt x="36322" y="0"/>
                  </a:lnTo>
                  <a:lnTo>
                    <a:pt x="36322" y="56858"/>
                  </a:lnTo>
                  <a:lnTo>
                    <a:pt x="0" y="56858"/>
                  </a:lnTo>
                  <a:close/>
                </a:path>
              </a:pathLst>
            </a:custGeom>
            <a:grpFill/>
            <a:ln w="1532"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6B33BA89-11EE-85F2-3D39-E8F294A285CC}"/>
                </a:ext>
              </a:extLst>
            </p:cNvPr>
            <p:cNvSpPr/>
            <p:nvPr/>
          </p:nvSpPr>
          <p:spPr>
            <a:xfrm>
              <a:off x="3227660" y="5424851"/>
              <a:ext cx="36321" cy="56857"/>
            </a:xfrm>
            <a:custGeom>
              <a:avLst/>
              <a:gdLst>
                <a:gd name="connsiteX0" fmla="*/ 0 w 36321"/>
                <a:gd name="connsiteY0" fmla="*/ 0 h 56857"/>
                <a:gd name="connsiteX1" fmla="*/ 36322 w 36321"/>
                <a:gd name="connsiteY1" fmla="*/ 0 h 56857"/>
                <a:gd name="connsiteX2" fmla="*/ 36322 w 36321"/>
                <a:gd name="connsiteY2" fmla="*/ 56858 h 56857"/>
                <a:gd name="connsiteX3" fmla="*/ 0 w 36321"/>
                <a:gd name="connsiteY3" fmla="*/ 56858 h 56857"/>
              </a:gdLst>
              <a:ahLst/>
              <a:cxnLst>
                <a:cxn ang="0">
                  <a:pos x="connsiteX0" y="connsiteY0"/>
                </a:cxn>
                <a:cxn ang="0">
                  <a:pos x="connsiteX1" y="connsiteY1"/>
                </a:cxn>
                <a:cxn ang="0">
                  <a:pos x="connsiteX2" y="connsiteY2"/>
                </a:cxn>
                <a:cxn ang="0">
                  <a:pos x="connsiteX3" y="connsiteY3"/>
                </a:cxn>
              </a:cxnLst>
              <a:rect l="l" t="t" r="r" b="b"/>
              <a:pathLst>
                <a:path w="36321" h="56857">
                  <a:moveTo>
                    <a:pt x="0" y="0"/>
                  </a:moveTo>
                  <a:lnTo>
                    <a:pt x="36322" y="0"/>
                  </a:lnTo>
                  <a:lnTo>
                    <a:pt x="36322" y="56858"/>
                  </a:lnTo>
                  <a:lnTo>
                    <a:pt x="0" y="56858"/>
                  </a:lnTo>
                  <a:close/>
                </a:path>
              </a:pathLst>
            </a:custGeom>
            <a:grpFill/>
            <a:ln w="1532"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154F659-EA14-DA21-5638-7110393C4FED}"/>
                </a:ext>
              </a:extLst>
            </p:cNvPr>
            <p:cNvSpPr/>
            <p:nvPr/>
          </p:nvSpPr>
          <p:spPr>
            <a:xfrm>
              <a:off x="3322832" y="5525540"/>
              <a:ext cx="483982" cy="259155"/>
            </a:xfrm>
            <a:custGeom>
              <a:avLst/>
              <a:gdLst>
                <a:gd name="connsiteX0" fmla="*/ 187892 w 483982"/>
                <a:gd name="connsiteY0" fmla="*/ 23448 h 259155"/>
                <a:gd name="connsiteX1" fmla="*/ 236321 w 483982"/>
                <a:gd name="connsiteY1" fmla="*/ 23448 h 259155"/>
                <a:gd name="connsiteX2" fmla="*/ 240153 w 483982"/>
                <a:gd name="connsiteY2" fmla="*/ 16092 h 259155"/>
                <a:gd name="connsiteX3" fmla="*/ 232183 w 483982"/>
                <a:gd name="connsiteY3" fmla="*/ 8123 h 259155"/>
                <a:gd name="connsiteX4" fmla="*/ 241685 w 483982"/>
                <a:gd name="connsiteY4" fmla="*/ 0 h 259155"/>
                <a:gd name="connsiteX5" fmla="*/ 251187 w 483982"/>
                <a:gd name="connsiteY5" fmla="*/ 8123 h 259155"/>
                <a:gd name="connsiteX6" fmla="*/ 244137 w 483982"/>
                <a:gd name="connsiteY6" fmla="*/ 15939 h 259155"/>
                <a:gd name="connsiteX7" fmla="*/ 247815 w 483982"/>
                <a:gd name="connsiteY7" fmla="*/ 23448 h 259155"/>
                <a:gd name="connsiteX8" fmla="*/ 294252 w 483982"/>
                <a:gd name="connsiteY8" fmla="*/ 23448 h 259155"/>
                <a:gd name="connsiteX9" fmla="*/ 295478 w 483982"/>
                <a:gd name="connsiteY9" fmla="*/ 17624 h 259155"/>
                <a:gd name="connsiteX10" fmla="*/ 300842 w 483982"/>
                <a:gd name="connsiteY10" fmla="*/ 15019 h 259155"/>
                <a:gd name="connsiteX11" fmla="*/ 300075 w 483982"/>
                <a:gd name="connsiteY11" fmla="*/ 12107 h 259155"/>
                <a:gd name="connsiteX12" fmla="*/ 306666 w 483982"/>
                <a:gd name="connsiteY12" fmla="*/ 8582 h 259155"/>
                <a:gd name="connsiteX13" fmla="*/ 306666 w 483982"/>
                <a:gd name="connsiteY13" fmla="*/ 23448 h 259155"/>
                <a:gd name="connsiteX14" fmla="*/ 306819 w 483982"/>
                <a:gd name="connsiteY14" fmla="*/ 23448 h 259155"/>
                <a:gd name="connsiteX15" fmla="*/ 306819 w 483982"/>
                <a:gd name="connsiteY15" fmla="*/ 47816 h 259155"/>
                <a:gd name="connsiteX16" fmla="*/ 175785 w 483982"/>
                <a:gd name="connsiteY16" fmla="*/ 47816 h 259155"/>
                <a:gd name="connsiteX17" fmla="*/ 175785 w 483982"/>
                <a:gd name="connsiteY17" fmla="*/ 23448 h 259155"/>
                <a:gd name="connsiteX18" fmla="*/ 175785 w 483982"/>
                <a:gd name="connsiteY18" fmla="*/ 8582 h 259155"/>
                <a:gd name="connsiteX19" fmla="*/ 182375 w 483982"/>
                <a:gd name="connsiteY19" fmla="*/ 12107 h 259155"/>
                <a:gd name="connsiteX20" fmla="*/ 181608 w 483982"/>
                <a:gd name="connsiteY20" fmla="*/ 15019 h 259155"/>
                <a:gd name="connsiteX21" fmla="*/ 186972 w 483982"/>
                <a:gd name="connsiteY21" fmla="*/ 17624 h 259155"/>
                <a:gd name="connsiteX22" fmla="*/ 187892 w 483982"/>
                <a:gd name="connsiteY22" fmla="*/ 23448 h 259155"/>
                <a:gd name="connsiteX23" fmla="*/ 187892 w 483982"/>
                <a:gd name="connsiteY23" fmla="*/ 23448 h 259155"/>
                <a:gd name="connsiteX24" fmla="*/ 398006 w 483982"/>
                <a:gd name="connsiteY24" fmla="*/ 142835 h 259155"/>
                <a:gd name="connsiteX25" fmla="*/ 408274 w 483982"/>
                <a:gd name="connsiteY25" fmla="*/ 142835 h 259155"/>
                <a:gd name="connsiteX26" fmla="*/ 408274 w 483982"/>
                <a:gd name="connsiteY26" fmla="*/ 259156 h 259155"/>
                <a:gd name="connsiteX27" fmla="*/ 398006 w 483982"/>
                <a:gd name="connsiteY27" fmla="*/ 259156 h 259155"/>
                <a:gd name="connsiteX28" fmla="*/ 398006 w 483982"/>
                <a:gd name="connsiteY28" fmla="*/ 142835 h 259155"/>
                <a:gd name="connsiteX29" fmla="*/ 398006 w 483982"/>
                <a:gd name="connsiteY29" fmla="*/ 142835 h 259155"/>
                <a:gd name="connsiteX30" fmla="*/ 75709 w 483982"/>
                <a:gd name="connsiteY30" fmla="*/ 142835 h 259155"/>
                <a:gd name="connsiteX31" fmla="*/ 85977 w 483982"/>
                <a:gd name="connsiteY31" fmla="*/ 142835 h 259155"/>
                <a:gd name="connsiteX32" fmla="*/ 85977 w 483982"/>
                <a:gd name="connsiteY32" fmla="*/ 259156 h 259155"/>
                <a:gd name="connsiteX33" fmla="*/ 75709 w 483982"/>
                <a:gd name="connsiteY33" fmla="*/ 259156 h 259155"/>
                <a:gd name="connsiteX34" fmla="*/ 75709 w 483982"/>
                <a:gd name="connsiteY34" fmla="*/ 142835 h 259155"/>
                <a:gd name="connsiteX35" fmla="*/ 75709 w 483982"/>
                <a:gd name="connsiteY35" fmla="*/ 142835 h 259155"/>
                <a:gd name="connsiteX36" fmla="*/ 376244 w 483982"/>
                <a:gd name="connsiteY36" fmla="*/ 125976 h 259155"/>
                <a:gd name="connsiteX37" fmla="*/ 356474 w 483982"/>
                <a:gd name="connsiteY37" fmla="*/ 125976 h 259155"/>
                <a:gd name="connsiteX38" fmla="*/ 356474 w 483982"/>
                <a:gd name="connsiteY38" fmla="*/ 133486 h 259155"/>
                <a:gd name="connsiteX39" fmla="*/ 376244 w 483982"/>
                <a:gd name="connsiteY39" fmla="*/ 133486 h 259155"/>
                <a:gd name="connsiteX40" fmla="*/ 376244 w 483982"/>
                <a:gd name="connsiteY40" fmla="*/ 125976 h 259155"/>
                <a:gd name="connsiteX41" fmla="*/ 376244 w 483982"/>
                <a:gd name="connsiteY41" fmla="*/ 125976 h 259155"/>
                <a:gd name="connsiteX42" fmla="*/ 417316 w 483982"/>
                <a:gd name="connsiteY42" fmla="*/ 125976 h 259155"/>
                <a:gd name="connsiteX43" fmla="*/ 393255 w 483982"/>
                <a:gd name="connsiteY43" fmla="*/ 125976 h 259155"/>
                <a:gd name="connsiteX44" fmla="*/ 393255 w 483982"/>
                <a:gd name="connsiteY44" fmla="*/ 133486 h 259155"/>
                <a:gd name="connsiteX45" fmla="*/ 417316 w 483982"/>
                <a:gd name="connsiteY45" fmla="*/ 133486 h 259155"/>
                <a:gd name="connsiteX46" fmla="*/ 417316 w 483982"/>
                <a:gd name="connsiteY46" fmla="*/ 125976 h 259155"/>
                <a:gd name="connsiteX47" fmla="*/ 417316 w 483982"/>
                <a:gd name="connsiteY47" fmla="*/ 125976 h 259155"/>
                <a:gd name="connsiteX48" fmla="*/ 447508 w 483982"/>
                <a:gd name="connsiteY48" fmla="*/ 125976 h 259155"/>
                <a:gd name="connsiteX49" fmla="*/ 429117 w 483982"/>
                <a:gd name="connsiteY49" fmla="*/ 125976 h 259155"/>
                <a:gd name="connsiteX50" fmla="*/ 429117 w 483982"/>
                <a:gd name="connsiteY50" fmla="*/ 133486 h 259155"/>
                <a:gd name="connsiteX51" fmla="*/ 447508 w 483982"/>
                <a:gd name="connsiteY51" fmla="*/ 133486 h 259155"/>
                <a:gd name="connsiteX52" fmla="*/ 447508 w 483982"/>
                <a:gd name="connsiteY52" fmla="*/ 125976 h 259155"/>
                <a:gd name="connsiteX53" fmla="*/ 447508 w 483982"/>
                <a:gd name="connsiteY53" fmla="*/ 125976 h 259155"/>
                <a:gd name="connsiteX54" fmla="*/ 110651 w 483982"/>
                <a:gd name="connsiteY54" fmla="*/ 125976 h 259155"/>
                <a:gd name="connsiteX55" fmla="*/ 130421 w 483982"/>
                <a:gd name="connsiteY55" fmla="*/ 125976 h 259155"/>
                <a:gd name="connsiteX56" fmla="*/ 130421 w 483982"/>
                <a:gd name="connsiteY56" fmla="*/ 133486 h 259155"/>
                <a:gd name="connsiteX57" fmla="*/ 110651 w 483982"/>
                <a:gd name="connsiteY57" fmla="*/ 133486 h 259155"/>
                <a:gd name="connsiteX58" fmla="*/ 110651 w 483982"/>
                <a:gd name="connsiteY58" fmla="*/ 125976 h 259155"/>
                <a:gd name="connsiteX59" fmla="*/ 110651 w 483982"/>
                <a:gd name="connsiteY59" fmla="*/ 125976 h 259155"/>
                <a:gd name="connsiteX60" fmla="*/ 75095 w 483982"/>
                <a:gd name="connsiteY60" fmla="*/ 125976 h 259155"/>
                <a:gd name="connsiteX61" fmla="*/ 99157 w 483982"/>
                <a:gd name="connsiteY61" fmla="*/ 125976 h 259155"/>
                <a:gd name="connsiteX62" fmla="*/ 99157 w 483982"/>
                <a:gd name="connsiteY62" fmla="*/ 133486 h 259155"/>
                <a:gd name="connsiteX63" fmla="*/ 75095 w 483982"/>
                <a:gd name="connsiteY63" fmla="*/ 133486 h 259155"/>
                <a:gd name="connsiteX64" fmla="*/ 75095 w 483982"/>
                <a:gd name="connsiteY64" fmla="*/ 125976 h 259155"/>
                <a:gd name="connsiteX65" fmla="*/ 75095 w 483982"/>
                <a:gd name="connsiteY65" fmla="*/ 125976 h 259155"/>
                <a:gd name="connsiteX66" fmla="*/ 38314 w 483982"/>
                <a:gd name="connsiteY66" fmla="*/ 125976 h 259155"/>
                <a:gd name="connsiteX67" fmla="*/ 62376 w 483982"/>
                <a:gd name="connsiteY67" fmla="*/ 125976 h 259155"/>
                <a:gd name="connsiteX68" fmla="*/ 62376 w 483982"/>
                <a:gd name="connsiteY68" fmla="*/ 133486 h 259155"/>
                <a:gd name="connsiteX69" fmla="*/ 38314 w 483982"/>
                <a:gd name="connsiteY69" fmla="*/ 133486 h 259155"/>
                <a:gd name="connsiteX70" fmla="*/ 38314 w 483982"/>
                <a:gd name="connsiteY70" fmla="*/ 125976 h 259155"/>
                <a:gd name="connsiteX71" fmla="*/ 38314 w 483982"/>
                <a:gd name="connsiteY71" fmla="*/ 125976 h 259155"/>
                <a:gd name="connsiteX72" fmla="*/ 362451 w 483982"/>
                <a:gd name="connsiteY72" fmla="*/ 49808 h 259155"/>
                <a:gd name="connsiteX73" fmla="*/ 376857 w 483982"/>
                <a:gd name="connsiteY73" fmla="*/ 41226 h 259155"/>
                <a:gd name="connsiteX74" fmla="*/ 347585 w 483982"/>
                <a:gd name="connsiteY74" fmla="*/ 47509 h 259155"/>
                <a:gd name="connsiteX75" fmla="*/ 306819 w 483982"/>
                <a:gd name="connsiteY75" fmla="*/ 50115 h 259155"/>
                <a:gd name="connsiteX76" fmla="*/ 176704 w 483982"/>
                <a:gd name="connsiteY76" fmla="*/ 50115 h 259155"/>
                <a:gd name="connsiteX77" fmla="*/ 135938 w 483982"/>
                <a:gd name="connsiteY77" fmla="*/ 47509 h 259155"/>
                <a:gd name="connsiteX78" fmla="*/ 106666 w 483982"/>
                <a:gd name="connsiteY78" fmla="*/ 41226 h 259155"/>
                <a:gd name="connsiteX79" fmla="*/ 123065 w 483982"/>
                <a:gd name="connsiteY79" fmla="*/ 50268 h 259155"/>
                <a:gd name="connsiteX80" fmla="*/ 123065 w 483982"/>
                <a:gd name="connsiteY80" fmla="*/ 81685 h 259155"/>
                <a:gd name="connsiteX81" fmla="*/ 122605 w 483982"/>
                <a:gd name="connsiteY81" fmla="*/ 81685 h 259155"/>
                <a:gd name="connsiteX82" fmla="*/ 90268 w 483982"/>
                <a:gd name="connsiteY82" fmla="*/ 79693 h 259155"/>
                <a:gd name="connsiteX83" fmla="*/ 85977 w 483982"/>
                <a:gd name="connsiteY83" fmla="*/ 78467 h 259155"/>
                <a:gd name="connsiteX84" fmla="*/ 82912 w 483982"/>
                <a:gd name="connsiteY84" fmla="*/ 75555 h 259155"/>
                <a:gd name="connsiteX85" fmla="*/ 76781 w 483982"/>
                <a:gd name="connsiteY85" fmla="*/ 74329 h 259155"/>
                <a:gd name="connsiteX86" fmla="*/ 75249 w 483982"/>
                <a:gd name="connsiteY86" fmla="*/ 76015 h 259155"/>
                <a:gd name="connsiteX87" fmla="*/ 77854 w 483982"/>
                <a:gd name="connsiteY87" fmla="*/ 76321 h 259155"/>
                <a:gd name="connsiteX88" fmla="*/ 79693 w 483982"/>
                <a:gd name="connsiteY88" fmla="*/ 80459 h 259155"/>
                <a:gd name="connsiteX89" fmla="*/ 85211 w 483982"/>
                <a:gd name="connsiteY89" fmla="*/ 83831 h 259155"/>
                <a:gd name="connsiteX90" fmla="*/ 85211 w 483982"/>
                <a:gd name="connsiteY90" fmla="*/ 103908 h 259155"/>
                <a:gd name="connsiteX91" fmla="*/ 146819 w 483982"/>
                <a:gd name="connsiteY91" fmla="*/ 103908 h 259155"/>
                <a:gd name="connsiteX92" fmla="*/ 146819 w 483982"/>
                <a:gd name="connsiteY92" fmla="*/ 106666 h 259155"/>
                <a:gd name="connsiteX93" fmla="*/ 81839 w 483982"/>
                <a:gd name="connsiteY93" fmla="*/ 106666 h 259155"/>
                <a:gd name="connsiteX94" fmla="*/ 72184 w 483982"/>
                <a:gd name="connsiteY94" fmla="*/ 106666 h 259155"/>
                <a:gd name="connsiteX95" fmla="*/ 72184 w 483982"/>
                <a:gd name="connsiteY95" fmla="*/ 106973 h 259155"/>
                <a:gd name="connsiteX96" fmla="*/ 37701 w 483982"/>
                <a:gd name="connsiteY96" fmla="*/ 105440 h 259155"/>
                <a:gd name="connsiteX97" fmla="*/ 11188 w 483982"/>
                <a:gd name="connsiteY97" fmla="*/ 97931 h 259155"/>
                <a:gd name="connsiteX98" fmla="*/ 0 w 483982"/>
                <a:gd name="connsiteY98" fmla="*/ 97624 h 259155"/>
                <a:gd name="connsiteX99" fmla="*/ 26667 w 483982"/>
                <a:gd name="connsiteY99" fmla="*/ 110957 h 259155"/>
                <a:gd name="connsiteX100" fmla="*/ 65134 w 483982"/>
                <a:gd name="connsiteY100" fmla="*/ 113869 h 259155"/>
                <a:gd name="connsiteX101" fmla="*/ 65134 w 483982"/>
                <a:gd name="connsiteY101" fmla="*/ 145440 h 259155"/>
                <a:gd name="connsiteX102" fmla="*/ 71724 w 483982"/>
                <a:gd name="connsiteY102" fmla="*/ 145440 h 259155"/>
                <a:gd name="connsiteX103" fmla="*/ 71724 w 483982"/>
                <a:gd name="connsiteY103" fmla="*/ 114176 h 259155"/>
                <a:gd name="connsiteX104" fmla="*/ 72184 w 483982"/>
                <a:gd name="connsiteY104" fmla="*/ 114176 h 259155"/>
                <a:gd name="connsiteX105" fmla="*/ 72184 w 483982"/>
                <a:gd name="connsiteY105" fmla="*/ 114329 h 259155"/>
                <a:gd name="connsiteX106" fmla="*/ 78161 w 483982"/>
                <a:gd name="connsiteY106" fmla="*/ 114329 h 259155"/>
                <a:gd name="connsiteX107" fmla="*/ 102375 w 483982"/>
                <a:gd name="connsiteY107" fmla="*/ 114329 h 259155"/>
                <a:gd name="connsiteX108" fmla="*/ 102375 w 483982"/>
                <a:gd name="connsiteY108" fmla="*/ 145440 h 259155"/>
                <a:gd name="connsiteX109" fmla="*/ 108965 w 483982"/>
                <a:gd name="connsiteY109" fmla="*/ 145440 h 259155"/>
                <a:gd name="connsiteX110" fmla="*/ 108965 w 483982"/>
                <a:gd name="connsiteY110" fmla="*/ 114329 h 259155"/>
                <a:gd name="connsiteX111" fmla="*/ 131954 w 483982"/>
                <a:gd name="connsiteY111" fmla="*/ 114329 h 259155"/>
                <a:gd name="connsiteX112" fmla="*/ 131954 w 483982"/>
                <a:gd name="connsiteY112" fmla="*/ 145440 h 259155"/>
                <a:gd name="connsiteX113" fmla="*/ 138544 w 483982"/>
                <a:gd name="connsiteY113" fmla="*/ 145440 h 259155"/>
                <a:gd name="connsiteX114" fmla="*/ 138544 w 483982"/>
                <a:gd name="connsiteY114" fmla="*/ 114329 h 259155"/>
                <a:gd name="connsiteX115" fmla="*/ 146513 w 483982"/>
                <a:gd name="connsiteY115" fmla="*/ 114329 h 259155"/>
                <a:gd name="connsiteX116" fmla="*/ 146513 w 483982"/>
                <a:gd name="connsiteY116" fmla="*/ 258236 h 259155"/>
                <a:gd name="connsiteX117" fmla="*/ 156781 w 483982"/>
                <a:gd name="connsiteY117" fmla="*/ 258236 h 259155"/>
                <a:gd name="connsiteX118" fmla="*/ 156781 w 483982"/>
                <a:gd name="connsiteY118" fmla="*/ 99616 h 259155"/>
                <a:gd name="connsiteX119" fmla="*/ 329041 w 483982"/>
                <a:gd name="connsiteY119" fmla="*/ 99616 h 259155"/>
                <a:gd name="connsiteX120" fmla="*/ 329041 w 483982"/>
                <a:gd name="connsiteY120" fmla="*/ 258390 h 259155"/>
                <a:gd name="connsiteX121" fmla="*/ 339309 w 483982"/>
                <a:gd name="connsiteY121" fmla="*/ 258390 h 259155"/>
                <a:gd name="connsiteX122" fmla="*/ 339309 w 483982"/>
                <a:gd name="connsiteY122" fmla="*/ 114482 h 259155"/>
                <a:gd name="connsiteX123" fmla="*/ 345746 w 483982"/>
                <a:gd name="connsiteY123" fmla="*/ 114482 h 259155"/>
                <a:gd name="connsiteX124" fmla="*/ 345746 w 483982"/>
                <a:gd name="connsiteY124" fmla="*/ 145593 h 259155"/>
                <a:gd name="connsiteX125" fmla="*/ 352336 w 483982"/>
                <a:gd name="connsiteY125" fmla="*/ 145593 h 259155"/>
                <a:gd name="connsiteX126" fmla="*/ 352336 w 483982"/>
                <a:gd name="connsiteY126" fmla="*/ 114482 h 259155"/>
                <a:gd name="connsiteX127" fmla="*/ 382527 w 483982"/>
                <a:gd name="connsiteY127" fmla="*/ 114482 h 259155"/>
                <a:gd name="connsiteX128" fmla="*/ 382527 w 483982"/>
                <a:gd name="connsiteY128" fmla="*/ 145593 h 259155"/>
                <a:gd name="connsiteX129" fmla="*/ 389117 w 483982"/>
                <a:gd name="connsiteY129" fmla="*/ 145593 h 259155"/>
                <a:gd name="connsiteX130" fmla="*/ 389117 w 483982"/>
                <a:gd name="connsiteY130" fmla="*/ 114482 h 259155"/>
                <a:gd name="connsiteX131" fmla="*/ 405822 w 483982"/>
                <a:gd name="connsiteY131" fmla="*/ 114482 h 259155"/>
                <a:gd name="connsiteX132" fmla="*/ 411799 w 483982"/>
                <a:gd name="connsiteY132" fmla="*/ 114482 h 259155"/>
                <a:gd name="connsiteX133" fmla="*/ 411799 w 483982"/>
                <a:gd name="connsiteY133" fmla="*/ 114329 h 259155"/>
                <a:gd name="connsiteX134" fmla="*/ 419769 w 483982"/>
                <a:gd name="connsiteY134" fmla="*/ 114022 h 259155"/>
                <a:gd name="connsiteX135" fmla="*/ 419769 w 483982"/>
                <a:gd name="connsiteY135" fmla="*/ 145593 h 259155"/>
                <a:gd name="connsiteX136" fmla="*/ 426359 w 483982"/>
                <a:gd name="connsiteY136" fmla="*/ 145593 h 259155"/>
                <a:gd name="connsiteX137" fmla="*/ 426359 w 483982"/>
                <a:gd name="connsiteY137" fmla="*/ 113716 h 259155"/>
                <a:gd name="connsiteX138" fmla="*/ 457316 w 483982"/>
                <a:gd name="connsiteY138" fmla="*/ 111111 h 259155"/>
                <a:gd name="connsiteX139" fmla="*/ 483983 w 483982"/>
                <a:gd name="connsiteY139" fmla="*/ 97777 h 259155"/>
                <a:gd name="connsiteX140" fmla="*/ 472795 w 483982"/>
                <a:gd name="connsiteY140" fmla="*/ 98084 h 259155"/>
                <a:gd name="connsiteX141" fmla="*/ 446282 w 483982"/>
                <a:gd name="connsiteY141" fmla="*/ 105593 h 259155"/>
                <a:gd name="connsiteX142" fmla="*/ 411799 w 483982"/>
                <a:gd name="connsiteY142" fmla="*/ 107126 h 259155"/>
                <a:gd name="connsiteX143" fmla="*/ 411799 w 483982"/>
                <a:gd name="connsiteY143" fmla="*/ 106819 h 259155"/>
                <a:gd name="connsiteX144" fmla="*/ 402144 w 483982"/>
                <a:gd name="connsiteY144" fmla="*/ 106819 h 259155"/>
                <a:gd name="connsiteX145" fmla="*/ 339156 w 483982"/>
                <a:gd name="connsiteY145" fmla="*/ 106819 h 259155"/>
                <a:gd name="connsiteX146" fmla="*/ 339156 w 483982"/>
                <a:gd name="connsiteY146" fmla="*/ 104061 h 259155"/>
                <a:gd name="connsiteX147" fmla="*/ 399079 w 483982"/>
                <a:gd name="connsiteY147" fmla="*/ 104061 h 259155"/>
                <a:gd name="connsiteX148" fmla="*/ 399079 w 483982"/>
                <a:gd name="connsiteY148" fmla="*/ 83984 h 259155"/>
                <a:gd name="connsiteX149" fmla="*/ 404596 w 483982"/>
                <a:gd name="connsiteY149" fmla="*/ 80613 h 259155"/>
                <a:gd name="connsiteX150" fmla="*/ 406435 w 483982"/>
                <a:gd name="connsiteY150" fmla="*/ 76475 h 259155"/>
                <a:gd name="connsiteX151" fmla="*/ 409041 w 483982"/>
                <a:gd name="connsiteY151" fmla="*/ 76168 h 259155"/>
                <a:gd name="connsiteX152" fmla="*/ 407508 w 483982"/>
                <a:gd name="connsiteY152" fmla="*/ 74482 h 259155"/>
                <a:gd name="connsiteX153" fmla="*/ 401378 w 483982"/>
                <a:gd name="connsiteY153" fmla="*/ 75708 h 259155"/>
                <a:gd name="connsiteX154" fmla="*/ 398313 w 483982"/>
                <a:gd name="connsiteY154" fmla="*/ 78620 h 259155"/>
                <a:gd name="connsiteX155" fmla="*/ 394021 w 483982"/>
                <a:gd name="connsiteY155" fmla="*/ 79846 h 259155"/>
                <a:gd name="connsiteX156" fmla="*/ 361991 w 483982"/>
                <a:gd name="connsiteY156" fmla="*/ 81685 h 259155"/>
                <a:gd name="connsiteX157" fmla="*/ 361991 w 483982"/>
                <a:gd name="connsiteY157" fmla="*/ 49808 h 259155"/>
                <a:gd name="connsiteX158" fmla="*/ 362451 w 483982"/>
                <a:gd name="connsiteY158" fmla="*/ 49808 h 259155"/>
                <a:gd name="connsiteX159" fmla="*/ 355861 w 483982"/>
                <a:gd name="connsiteY159" fmla="*/ 81839 h 259155"/>
                <a:gd name="connsiteX160" fmla="*/ 334864 w 483982"/>
                <a:gd name="connsiteY160" fmla="*/ 81839 h 259155"/>
                <a:gd name="connsiteX161" fmla="*/ 334864 w 483982"/>
                <a:gd name="connsiteY161" fmla="*/ 87509 h 259155"/>
                <a:gd name="connsiteX162" fmla="*/ 315248 w 483982"/>
                <a:gd name="connsiteY162" fmla="*/ 87509 h 259155"/>
                <a:gd name="connsiteX163" fmla="*/ 315248 w 483982"/>
                <a:gd name="connsiteY163" fmla="*/ 56551 h 259155"/>
                <a:gd name="connsiteX164" fmla="*/ 317700 w 483982"/>
                <a:gd name="connsiteY164" fmla="*/ 56551 h 259155"/>
                <a:gd name="connsiteX165" fmla="*/ 317700 w 483982"/>
                <a:gd name="connsiteY165" fmla="*/ 56092 h 259155"/>
                <a:gd name="connsiteX166" fmla="*/ 348811 w 483982"/>
                <a:gd name="connsiteY166" fmla="*/ 52720 h 259155"/>
                <a:gd name="connsiteX167" fmla="*/ 356014 w 483982"/>
                <a:gd name="connsiteY167" fmla="*/ 51494 h 259155"/>
                <a:gd name="connsiteX168" fmla="*/ 356014 w 483982"/>
                <a:gd name="connsiteY168" fmla="*/ 81839 h 259155"/>
                <a:gd name="connsiteX169" fmla="*/ 355861 w 483982"/>
                <a:gd name="connsiteY169" fmla="*/ 81839 h 259155"/>
                <a:gd name="connsiteX170" fmla="*/ 308505 w 483982"/>
                <a:gd name="connsiteY170" fmla="*/ 87509 h 259155"/>
                <a:gd name="connsiteX171" fmla="*/ 267739 w 483982"/>
                <a:gd name="connsiteY171" fmla="*/ 87509 h 259155"/>
                <a:gd name="connsiteX172" fmla="*/ 267739 w 483982"/>
                <a:gd name="connsiteY172" fmla="*/ 56551 h 259155"/>
                <a:gd name="connsiteX173" fmla="*/ 306359 w 483982"/>
                <a:gd name="connsiteY173" fmla="*/ 56551 h 259155"/>
                <a:gd name="connsiteX174" fmla="*/ 306359 w 483982"/>
                <a:gd name="connsiteY174" fmla="*/ 56551 h 259155"/>
                <a:gd name="connsiteX175" fmla="*/ 306359 w 483982"/>
                <a:gd name="connsiteY175" fmla="*/ 56551 h 259155"/>
                <a:gd name="connsiteX176" fmla="*/ 308505 w 483982"/>
                <a:gd name="connsiteY176" fmla="*/ 56551 h 259155"/>
                <a:gd name="connsiteX177" fmla="*/ 308505 w 483982"/>
                <a:gd name="connsiteY177" fmla="*/ 87509 h 259155"/>
                <a:gd name="connsiteX178" fmla="*/ 308505 w 483982"/>
                <a:gd name="connsiteY178" fmla="*/ 87509 h 259155"/>
                <a:gd name="connsiteX179" fmla="*/ 263754 w 483982"/>
                <a:gd name="connsiteY179" fmla="*/ 87509 h 259155"/>
                <a:gd name="connsiteX180" fmla="*/ 223601 w 483982"/>
                <a:gd name="connsiteY180" fmla="*/ 87509 h 259155"/>
                <a:gd name="connsiteX181" fmla="*/ 223601 w 483982"/>
                <a:gd name="connsiteY181" fmla="*/ 56551 h 259155"/>
                <a:gd name="connsiteX182" fmla="*/ 263754 w 483982"/>
                <a:gd name="connsiteY182" fmla="*/ 56551 h 259155"/>
                <a:gd name="connsiteX183" fmla="*/ 263754 w 483982"/>
                <a:gd name="connsiteY183" fmla="*/ 87509 h 259155"/>
                <a:gd name="connsiteX184" fmla="*/ 263754 w 483982"/>
                <a:gd name="connsiteY184" fmla="*/ 87509 h 259155"/>
                <a:gd name="connsiteX185" fmla="*/ 220076 w 483982"/>
                <a:gd name="connsiteY185" fmla="*/ 87509 h 259155"/>
                <a:gd name="connsiteX186" fmla="*/ 178237 w 483982"/>
                <a:gd name="connsiteY186" fmla="*/ 87509 h 259155"/>
                <a:gd name="connsiteX187" fmla="*/ 178237 w 483982"/>
                <a:gd name="connsiteY187" fmla="*/ 56551 h 259155"/>
                <a:gd name="connsiteX188" fmla="*/ 220076 w 483982"/>
                <a:gd name="connsiteY188" fmla="*/ 56551 h 259155"/>
                <a:gd name="connsiteX189" fmla="*/ 220076 w 483982"/>
                <a:gd name="connsiteY189" fmla="*/ 87509 h 259155"/>
                <a:gd name="connsiteX190" fmla="*/ 220076 w 483982"/>
                <a:gd name="connsiteY190" fmla="*/ 87509 h 259155"/>
                <a:gd name="connsiteX191" fmla="*/ 171494 w 483982"/>
                <a:gd name="connsiteY191" fmla="*/ 87509 h 259155"/>
                <a:gd name="connsiteX192" fmla="*/ 150038 w 483982"/>
                <a:gd name="connsiteY192" fmla="*/ 87509 h 259155"/>
                <a:gd name="connsiteX193" fmla="*/ 150038 w 483982"/>
                <a:gd name="connsiteY193" fmla="*/ 81839 h 259155"/>
                <a:gd name="connsiteX194" fmla="*/ 129808 w 483982"/>
                <a:gd name="connsiteY194" fmla="*/ 81839 h 259155"/>
                <a:gd name="connsiteX195" fmla="*/ 129808 w 483982"/>
                <a:gd name="connsiteY195" fmla="*/ 51801 h 259155"/>
                <a:gd name="connsiteX196" fmla="*/ 135019 w 483982"/>
                <a:gd name="connsiteY196" fmla="*/ 52567 h 259155"/>
                <a:gd name="connsiteX197" fmla="*/ 171494 w 483982"/>
                <a:gd name="connsiteY197" fmla="*/ 56245 h 259155"/>
                <a:gd name="connsiteX198" fmla="*/ 171494 w 483982"/>
                <a:gd name="connsiteY198" fmla="*/ 87509 h 259155"/>
                <a:gd name="connsiteX199" fmla="*/ 171494 w 483982"/>
                <a:gd name="connsiteY199" fmla="*/ 87509 h 259155"/>
                <a:gd name="connsiteX200" fmla="*/ 449653 w 483982"/>
                <a:gd name="connsiteY200" fmla="*/ 113256 h 259155"/>
                <a:gd name="connsiteX201" fmla="*/ 456244 w 483982"/>
                <a:gd name="connsiteY201" fmla="*/ 113256 h 259155"/>
                <a:gd name="connsiteX202" fmla="*/ 456244 w 483982"/>
                <a:gd name="connsiteY202" fmla="*/ 145746 h 259155"/>
                <a:gd name="connsiteX203" fmla="*/ 449653 w 483982"/>
                <a:gd name="connsiteY203" fmla="*/ 145746 h 259155"/>
                <a:gd name="connsiteX204" fmla="*/ 449653 w 483982"/>
                <a:gd name="connsiteY204" fmla="*/ 113256 h 259155"/>
                <a:gd name="connsiteX205" fmla="*/ 449653 w 483982"/>
                <a:gd name="connsiteY205" fmla="*/ 113256 h 259155"/>
                <a:gd name="connsiteX206" fmla="*/ 28506 w 483982"/>
                <a:gd name="connsiteY206" fmla="*/ 113256 h 259155"/>
                <a:gd name="connsiteX207" fmla="*/ 35096 w 483982"/>
                <a:gd name="connsiteY207" fmla="*/ 113256 h 259155"/>
                <a:gd name="connsiteX208" fmla="*/ 35096 w 483982"/>
                <a:gd name="connsiteY208" fmla="*/ 145746 h 259155"/>
                <a:gd name="connsiteX209" fmla="*/ 28506 w 483982"/>
                <a:gd name="connsiteY209" fmla="*/ 145746 h 259155"/>
                <a:gd name="connsiteX210" fmla="*/ 28506 w 483982"/>
                <a:gd name="connsiteY210" fmla="*/ 113256 h 259155"/>
                <a:gd name="connsiteX211" fmla="*/ 28506 w 483982"/>
                <a:gd name="connsiteY211" fmla="*/ 113256 h 259155"/>
                <a:gd name="connsiteX212" fmla="*/ 317393 w 483982"/>
                <a:gd name="connsiteY212" fmla="*/ 61915 h 259155"/>
                <a:gd name="connsiteX213" fmla="*/ 353102 w 483982"/>
                <a:gd name="connsiteY213" fmla="*/ 61915 h 259155"/>
                <a:gd name="connsiteX214" fmla="*/ 353102 w 483982"/>
                <a:gd name="connsiteY214" fmla="*/ 79387 h 259155"/>
                <a:gd name="connsiteX215" fmla="*/ 317393 w 483982"/>
                <a:gd name="connsiteY215" fmla="*/ 79387 h 259155"/>
                <a:gd name="connsiteX216" fmla="*/ 317393 w 483982"/>
                <a:gd name="connsiteY216" fmla="*/ 61915 h 259155"/>
                <a:gd name="connsiteX217" fmla="*/ 317393 w 483982"/>
                <a:gd name="connsiteY217" fmla="*/ 61915 h 259155"/>
                <a:gd name="connsiteX218" fmla="*/ 269731 w 483982"/>
                <a:gd name="connsiteY218" fmla="*/ 61915 h 259155"/>
                <a:gd name="connsiteX219" fmla="*/ 305439 w 483982"/>
                <a:gd name="connsiteY219" fmla="*/ 61915 h 259155"/>
                <a:gd name="connsiteX220" fmla="*/ 305439 w 483982"/>
                <a:gd name="connsiteY220" fmla="*/ 79387 h 259155"/>
                <a:gd name="connsiteX221" fmla="*/ 269731 w 483982"/>
                <a:gd name="connsiteY221" fmla="*/ 79387 h 259155"/>
                <a:gd name="connsiteX222" fmla="*/ 269731 w 483982"/>
                <a:gd name="connsiteY222" fmla="*/ 61915 h 259155"/>
                <a:gd name="connsiteX223" fmla="*/ 269731 w 483982"/>
                <a:gd name="connsiteY223" fmla="*/ 61915 h 259155"/>
                <a:gd name="connsiteX224" fmla="*/ 226053 w 483982"/>
                <a:gd name="connsiteY224" fmla="*/ 61915 h 259155"/>
                <a:gd name="connsiteX225" fmla="*/ 261761 w 483982"/>
                <a:gd name="connsiteY225" fmla="*/ 61915 h 259155"/>
                <a:gd name="connsiteX226" fmla="*/ 261761 w 483982"/>
                <a:gd name="connsiteY226" fmla="*/ 79387 h 259155"/>
                <a:gd name="connsiteX227" fmla="*/ 226053 w 483982"/>
                <a:gd name="connsiteY227" fmla="*/ 79387 h 259155"/>
                <a:gd name="connsiteX228" fmla="*/ 226053 w 483982"/>
                <a:gd name="connsiteY228" fmla="*/ 61915 h 259155"/>
                <a:gd name="connsiteX229" fmla="*/ 226053 w 483982"/>
                <a:gd name="connsiteY229" fmla="*/ 61915 h 259155"/>
                <a:gd name="connsiteX230" fmla="*/ 181915 w 483982"/>
                <a:gd name="connsiteY230" fmla="*/ 61915 h 259155"/>
                <a:gd name="connsiteX231" fmla="*/ 217624 w 483982"/>
                <a:gd name="connsiteY231" fmla="*/ 61915 h 259155"/>
                <a:gd name="connsiteX232" fmla="*/ 217624 w 483982"/>
                <a:gd name="connsiteY232" fmla="*/ 79387 h 259155"/>
                <a:gd name="connsiteX233" fmla="*/ 181915 w 483982"/>
                <a:gd name="connsiteY233" fmla="*/ 79387 h 259155"/>
                <a:gd name="connsiteX234" fmla="*/ 181915 w 483982"/>
                <a:gd name="connsiteY234" fmla="*/ 61915 h 259155"/>
                <a:gd name="connsiteX235" fmla="*/ 181915 w 483982"/>
                <a:gd name="connsiteY235" fmla="*/ 61915 h 259155"/>
                <a:gd name="connsiteX236" fmla="*/ 131494 w 483982"/>
                <a:gd name="connsiteY236" fmla="*/ 61915 h 259155"/>
                <a:gd name="connsiteX237" fmla="*/ 167203 w 483982"/>
                <a:gd name="connsiteY237" fmla="*/ 61915 h 259155"/>
                <a:gd name="connsiteX238" fmla="*/ 167203 w 483982"/>
                <a:gd name="connsiteY238" fmla="*/ 79387 h 259155"/>
                <a:gd name="connsiteX239" fmla="*/ 131494 w 483982"/>
                <a:gd name="connsiteY239" fmla="*/ 79387 h 259155"/>
                <a:gd name="connsiteX240" fmla="*/ 131494 w 483982"/>
                <a:gd name="connsiteY240" fmla="*/ 61915 h 25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83982" h="259155">
                  <a:moveTo>
                    <a:pt x="187892" y="23448"/>
                  </a:moveTo>
                  <a:lnTo>
                    <a:pt x="236321" y="23448"/>
                  </a:lnTo>
                  <a:lnTo>
                    <a:pt x="240153" y="16092"/>
                  </a:lnTo>
                  <a:cubicBezTo>
                    <a:pt x="235708" y="15479"/>
                    <a:pt x="232183" y="12107"/>
                    <a:pt x="232183" y="8123"/>
                  </a:cubicBezTo>
                  <a:cubicBezTo>
                    <a:pt x="232183" y="3678"/>
                    <a:pt x="236474" y="0"/>
                    <a:pt x="241685" y="0"/>
                  </a:cubicBezTo>
                  <a:cubicBezTo>
                    <a:pt x="246896" y="0"/>
                    <a:pt x="251187" y="3678"/>
                    <a:pt x="251187" y="8123"/>
                  </a:cubicBezTo>
                  <a:cubicBezTo>
                    <a:pt x="251187" y="11801"/>
                    <a:pt x="248275" y="15019"/>
                    <a:pt x="244137" y="15939"/>
                  </a:cubicBezTo>
                  <a:lnTo>
                    <a:pt x="247815" y="23448"/>
                  </a:lnTo>
                  <a:lnTo>
                    <a:pt x="294252" y="23448"/>
                  </a:lnTo>
                  <a:cubicBezTo>
                    <a:pt x="294711" y="21609"/>
                    <a:pt x="295171" y="19157"/>
                    <a:pt x="295478" y="17624"/>
                  </a:cubicBezTo>
                  <a:cubicBezTo>
                    <a:pt x="296091" y="15172"/>
                    <a:pt x="300842" y="15019"/>
                    <a:pt x="300842" y="15019"/>
                  </a:cubicBezTo>
                  <a:cubicBezTo>
                    <a:pt x="300842" y="15019"/>
                    <a:pt x="300382" y="13946"/>
                    <a:pt x="300075" y="12107"/>
                  </a:cubicBezTo>
                  <a:cubicBezTo>
                    <a:pt x="299616" y="10268"/>
                    <a:pt x="306666" y="8582"/>
                    <a:pt x="306666" y="8582"/>
                  </a:cubicBezTo>
                  <a:lnTo>
                    <a:pt x="306666" y="23448"/>
                  </a:lnTo>
                  <a:lnTo>
                    <a:pt x="306819" y="23448"/>
                  </a:lnTo>
                  <a:lnTo>
                    <a:pt x="306819" y="47816"/>
                  </a:lnTo>
                  <a:lnTo>
                    <a:pt x="175785" y="47816"/>
                  </a:lnTo>
                  <a:lnTo>
                    <a:pt x="175785" y="23448"/>
                  </a:lnTo>
                  <a:lnTo>
                    <a:pt x="175785" y="8582"/>
                  </a:lnTo>
                  <a:cubicBezTo>
                    <a:pt x="175785" y="8582"/>
                    <a:pt x="182682" y="10268"/>
                    <a:pt x="182375" y="12107"/>
                  </a:cubicBezTo>
                  <a:cubicBezTo>
                    <a:pt x="181915" y="13946"/>
                    <a:pt x="181608" y="15019"/>
                    <a:pt x="181608" y="15019"/>
                  </a:cubicBezTo>
                  <a:cubicBezTo>
                    <a:pt x="181608" y="15019"/>
                    <a:pt x="186360" y="15172"/>
                    <a:pt x="186972" y="17624"/>
                  </a:cubicBezTo>
                  <a:cubicBezTo>
                    <a:pt x="186972" y="19004"/>
                    <a:pt x="187432" y="21456"/>
                    <a:pt x="187892" y="23448"/>
                  </a:cubicBezTo>
                  <a:lnTo>
                    <a:pt x="187892" y="23448"/>
                  </a:lnTo>
                  <a:close/>
                  <a:moveTo>
                    <a:pt x="398006" y="142835"/>
                  </a:moveTo>
                  <a:lnTo>
                    <a:pt x="408274" y="142835"/>
                  </a:lnTo>
                  <a:lnTo>
                    <a:pt x="408274" y="259156"/>
                  </a:lnTo>
                  <a:lnTo>
                    <a:pt x="398006" y="259156"/>
                  </a:lnTo>
                  <a:lnTo>
                    <a:pt x="398006" y="142835"/>
                  </a:lnTo>
                  <a:lnTo>
                    <a:pt x="398006" y="142835"/>
                  </a:lnTo>
                  <a:close/>
                  <a:moveTo>
                    <a:pt x="75709" y="142835"/>
                  </a:moveTo>
                  <a:lnTo>
                    <a:pt x="85977" y="142835"/>
                  </a:lnTo>
                  <a:lnTo>
                    <a:pt x="85977" y="259156"/>
                  </a:lnTo>
                  <a:lnTo>
                    <a:pt x="75709" y="259156"/>
                  </a:lnTo>
                  <a:lnTo>
                    <a:pt x="75709" y="142835"/>
                  </a:lnTo>
                  <a:lnTo>
                    <a:pt x="75709" y="142835"/>
                  </a:lnTo>
                  <a:close/>
                  <a:moveTo>
                    <a:pt x="376244" y="125976"/>
                  </a:moveTo>
                  <a:lnTo>
                    <a:pt x="356474" y="125976"/>
                  </a:lnTo>
                  <a:lnTo>
                    <a:pt x="356474" y="133486"/>
                  </a:lnTo>
                  <a:lnTo>
                    <a:pt x="376244" y="133486"/>
                  </a:lnTo>
                  <a:lnTo>
                    <a:pt x="376244" y="125976"/>
                  </a:lnTo>
                  <a:lnTo>
                    <a:pt x="376244" y="125976"/>
                  </a:lnTo>
                  <a:close/>
                  <a:moveTo>
                    <a:pt x="417316" y="125976"/>
                  </a:moveTo>
                  <a:lnTo>
                    <a:pt x="393255" y="125976"/>
                  </a:lnTo>
                  <a:lnTo>
                    <a:pt x="393255" y="133486"/>
                  </a:lnTo>
                  <a:lnTo>
                    <a:pt x="417316" y="133486"/>
                  </a:lnTo>
                  <a:lnTo>
                    <a:pt x="417316" y="125976"/>
                  </a:lnTo>
                  <a:lnTo>
                    <a:pt x="417316" y="125976"/>
                  </a:lnTo>
                  <a:close/>
                  <a:moveTo>
                    <a:pt x="447508" y="125976"/>
                  </a:moveTo>
                  <a:lnTo>
                    <a:pt x="429117" y="125976"/>
                  </a:lnTo>
                  <a:lnTo>
                    <a:pt x="429117" y="133486"/>
                  </a:lnTo>
                  <a:lnTo>
                    <a:pt x="447508" y="133486"/>
                  </a:lnTo>
                  <a:lnTo>
                    <a:pt x="447508" y="125976"/>
                  </a:lnTo>
                  <a:lnTo>
                    <a:pt x="447508" y="125976"/>
                  </a:lnTo>
                  <a:close/>
                  <a:moveTo>
                    <a:pt x="110651" y="125976"/>
                  </a:moveTo>
                  <a:lnTo>
                    <a:pt x="130421" y="125976"/>
                  </a:lnTo>
                  <a:lnTo>
                    <a:pt x="130421" y="133486"/>
                  </a:lnTo>
                  <a:lnTo>
                    <a:pt x="110651" y="133486"/>
                  </a:lnTo>
                  <a:lnTo>
                    <a:pt x="110651" y="125976"/>
                  </a:lnTo>
                  <a:lnTo>
                    <a:pt x="110651" y="125976"/>
                  </a:lnTo>
                  <a:close/>
                  <a:moveTo>
                    <a:pt x="75095" y="125976"/>
                  </a:moveTo>
                  <a:lnTo>
                    <a:pt x="99157" y="125976"/>
                  </a:lnTo>
                  <a:lnTo>
                    <a:pt x="99157" y="133486"/>
                  </a:lnTo>
                  <a:lnTo>
                    <a:pt x="75095" y="133486"/>
                  </a:lnTo>
                  <a:lnTo>
                    <a:pt x="75095" y="125976"/>
                  </a:lnTo>
                  <a:lnTo>
                    <a:pt x="75095" y="125976"/>
                  </a:lnTo>
                  <a:close/>
                  <a:moveTo>
                    <a:pt x="38314" y="125976"/>
                  </a:moveTo>
                  <a:lnTo>
                    <a:pt x="62376" y="125976"/>
                  </a:lnTo>
                  <a:lnTo>
                    <a:pt x="62376" y="133486"/>
                  </a:lnTo>
                  <a:lnTo>
                    <a:pt x="38314" y="133486"/>
                  </a:lnTo>
                  <a:lnTo>
                    <a:pt x="38314" y="125976"/>
                  </a:lnTo>
                  <a:lnTo>
                    <a:pt x="38314" y="125976"/>
                  </a:lnTo>
                  <a:close/>
                  <a:moveTo>
                    <a:pt x="362451" y="49808"/>
                  </a:moveTo>
                  <a:cubicBezTo>
                    <a:pt x="376091" y="45977"/>
                    <a:pt x="376857" y="41226"/>
                    <a:pt x="376857" y="41226"/>
                  </a:cubicBezTo>
                  <a:cubicBezTo>
                    <a:pt x="376857" y="41226"/>
                    <a:pt x="365056" y="45211"/>
                    <a:pt x="347585" y="47509"/>
                  </a:cubicBezTo>
                  <a:cubicBezTo>
                    <a:pt x="330114" y="49808"/>
                    <a:pt x="306819" y="50115"/>
                    <a:pt x="306819" y="50115"/>
                  </a:cubicBezTo>
                  <a:lnTo>
                    <a:pt x="176704" y="50115"/>
                  </a:lnTo>
                  <a:cubicBezTo>
                    <a:pt x="176704" y="50115"/>
                    <a:pt x="153409" y="49808"/>
                    <a:pt x="135938" y="47509"/>
                  </a:cubicBezTo>
                  <a:cubicBezTo>
                    <a:pt x="118467" y="45211"/>
                    <a:pt x="106666" y="41226"/>
                    <a:pt x="106666" y="41226"/>
                  </a:cubicBezTo>
                  <a:cubicBezTo>
                    <a:pt x="106666" y="41226"/>
                    <a:pt x="107433" y="46283"/>
                    <a:pt x="123065" y="50268"/>
                  </a:cubicBezTo>
                  <a:lnTo>
                    <a:pt x="123065" y="81685"/>
                  </a:lnTo>
                  <a:lnTo>
                    <a:pt x="122605" y="81685"/>
                  </a:lnTo>
                  <a:cubicBezTo>
                    <a:pt x="122605" y="81685"/>
                    <a:pt x="94712" y="80153"/>
                    <a:pt x="90268" y="79693"/>
                  </a:cubicBezTo>
                  <a:cubicBezTo>
                    <a:pt x="85823" y="79387"/>
                    <a:pt x="85977" y="78467"/>
                    <a:pt x="85977" y="78467"/>
                  </a:cubicBezTo>
                  <a:cubicBezTo>
                    <a:pt x="85977" y="78467"/>
                    <a:pt x="85823" y="75708"/>
                    <a:pt x="82912" y="75555"/>
                  </a:cubicBezTo>
                  <a:cubicBezTo>
                    <a:pt x="80000" y="75402"/>
                    <a:pt x="78467" y="73869"/>
                    <a:pt x="76781" y="74329"/>
                  </a:cubicBezTo>
                  <a:cubicBezTo>
                    <a:pt x="75095" y="74942"/>
                    <a:pt x="75249" y="76015"/>
                    <a:pt x="75249" y="76015"/>
                  </a:cubicBezTo>
                  <a:cubicBezTo>
                    <a:pt x="75249" y="76015"/>
                    <a:pt x="77241" y="75249"/>
                    <a:pt x="77854" y="76321"/>
                  </a:cubicBezTo>
                  <a:cubicBezTo>
                    <a:pt x="78467" y="77394"/>
                    <a:pt x="78161" y="79080"/>
                    <a:pt x="79693" y="80459"/>
                  </a:cubicBezTo>
                  <a:cubicBezTo>
                    <a:pt x="80766" y="81379"/>
                    <a:pt x="83525" y="82758"/>
                    <a:pt x="85211" y="83831"/>
                  </a:cubicBezTo>
                  <a:lnTo>
                    <a:pt x="85211" y="103908"/>
                  </a:lnTo>
                  <a:lnTo>
                    <a:pt x="146819" y="103908"/>
                  </a:lnTo>
                  <a:lnTo>
                    <a:pt x="146819" y="106666"/>
                  </a:lnTo>
                  <a:lnTo>
                    <a:pt x="81839" y="106666"/>
                  </a:lnTo>
                  <a:lnTo>
                    <a:pt x="72184" y="106666"/>
                  </a:lnTo>
                  <a:lnTo>
                    <a:pt x="72184" y="106973"/>
                  </a:lnTo>
                  <a:cubicBezTo>
                    <a:pt x="64521" y="106973"/>
                    <a:pt x="52720" y="106819"/>
                    <a:pt x="37701" y="105440"/>
                  </a:cubicBezTo>
                  <a:cubicBezTo>
                    <a:pt x="10268" y="103141"/>
                    <a:pt x="11188" y="97931"/>
                    <a:pt x="11188" y="97931"/>
                  </a:cubicBezTo>
                  <a:lnTo>
                    <a:pt x="0" y="97624"/>
                  </a:lnTo>
                  <a:cubicBezTo>
                    <a:pt x="0" y="97624"/>
                    <a:pt x="1992" y="108045"/>
                    <a:pt x="26667" y="110957"/>
                  </a:cubicBezTo>
                  <a:cubicBezTo>
                    <a:pt x="40460" y="112643"/>
                    <a:pt x="55019" y="113409"/>
                    <a:pt x="65134" y="113869"/>
                  </a:cubicBezTo>
                  <a:lnTo>
                    <a:pt x="65134" y="145440"/>
                  </a:lnTo>
                  <a:lnTo>
                    <a:pt x="71724" y="145440"/>
                  </a:lnTo>
                  <a:lnTo>
                    <a:pt x="71724" y="114176"/>
                  </a:lnTo>
                  <a:lnTo>
                    <a:pt x="72184" y="114176"/>
                  </a:lnTo>
                  <a:lnTo>
                    <a:pt x="72184" y="114329"/>
                  </a:lnTo>
                  <a:lnTo>
                    <a:pt x="78161" y="114329"/>
                  </a:lnTo>
                  <a:lnTo>
                    <a:pt x="102375" y="114329"/>
                  </a:lnTo>
                  <a:lnTo>
                    <a:pt x="102375" y="145440"/>
                  </a:lnTo>
                  <a:lnTo>
                    <a:pt x="108965" y="145440"/>
                  </a:lnTo>
                  <a:lnTo>
                    <a:pt x="108965" y="114329"/>
                  </a:lnTo>
                  <a:lnTo>
                    <a:pt x="131954" y="114329"/>
                  </a:lnTo>
                  <a:lnTo>
                    <a:pt x="131954" y="145440"/>
                  </a:lnTo>
                  <a:lnTo>
                    <a:pt x="138544" y="145440"/>
                  </a:lnTo>
                  <a:lnTo>
                    <a:pt x="138544" y="114329"/>
                  </a:lnTo>
                  <a:lnTo>
                    <a:pt x="146513" y="114329"/>
                  </a:lnTo>
                  <a:lnTo>
                    <a:pt x="146513" y="258236"/>
                  </a:lnTo>
                  <a:lnTo>
                    <a:pt x="156781" y="258236"/>
                  </a:lnTo>
                  <a:lnTo>
                    <a:pt x="156781" y="99616"/>
                  </a:lnTo>
                  <a:lnTo>
                    <a:pt x="329041" y="99616"/>
                  </a:lnTo>
                  <a:lnTo>
                    <a:pt x="329041" y="258390"/>
                  </a:lnTo>
                  <a:lnTo>
                    <a:pt x="339309" y="258390"/>
                  </a:lnTo>
                  <a:lnTo>
                    <a:pt x="339309" y="114482"/>
                  </a:lnTo>
                  <a:lnTo>
                    <a:pt x="345746" y="114482"/>
                  </a:lnTo>
                  <a:lnTo>
                    <a:pt x="345746" y="145593"/>
                  </a:lnTo>
                  <a:lnTo>
                    <a:pt x="352336" y="145593"/>
                  </a:lnTo>
                  <a:lnTo>
                    <a:pt x="352336" y="114482"/>
                  </a:lnTo>
                  <a:lnTo>
                    <a:pt x="382527" y="114482"/>
                  </a:lnTo>
                  <a:lnTo>
                    <a:pt x="382527" y="145593"/>
                  </a:lnTo>
                  <a:lnTo>
                    <a:pt x="389117" y="145593"/>
                  </a:lnTo>
                  <a:lnTo>
                    <a:pt x="389117" y="114482"/>
                  </a:lnTo>
                  <a:lnTo>
                    <a:pt x="405822" y="114482"/>
                  </a:lnTo>
                  <a:lnTo>
                    <a:pt x="411799" y="114482"/>
                  </a:lnTo>
                  <a:lnTo>
                    <a:pt x="411799" y="114329"/>
                  </a:lnTo>
                  <a:cubicBezTo>
                    <a:pt x="413945" y="114329"/>
                    <a:pt x="416703" y="114176"/>
                    <a:pt x="419769" y="114022"/>
                  </a:cubicBezTo>
                  <a:lnTo>
                    <a:pt x="419769" y="145593"/>
                  </a:lnTo>
                  <a:lnTo>
                    <a:pt x="426359" y="145593"/>
                  </a:lnTo>
                  <a:lnTo>
                    <a:pt x="426359" y="113716"/>
                  </a:lnTo>
                  <a:cubicBezTo>
                    <a:pt x="435554" y="113256"/>
                    <a:pt x="446588" y="112490"/>
                    <a:pt x="457316" y="111111"/>
                  </a:cubicBezTo>
                  <a:cubicBezTo>
                    <a:pt x="481990" y="108199"/>
                    <a:pt x="483983" y="97777"/>
                    <a:pt x="483983" y="97777"/>
                  </a:cubicBezTo>
                  <a:lnTo>
                    <a:pt x="472795" y="98084"/>
                  </a:lnTo>
                  <a:cubicBezTo>
                    <a:pt x="472795" y="98084"/>
                    <a:pt x="473868" y="103295"/>
                    <a:pt x="446282" y="105593"/>
                  </a:cubicBezTo>
                  <a:cubicBezTo>
                    <a:pt x="431263" y="106819"/>
                    <a:pt x="419462" y="107126"/>
                    <a:pt x="411799" y="107126"/>
                  </a:cubicBezTo>
                  <a:lnTo>
                    <a:pt x="411799" y="106819"/>
                  </a:lnTo>
                  <a:lnTo>
                    <a:pt x="402144" y="106819"/>
                  </a:lnTo>
                  <a:lnTo>
                    <a:pt x="339156" y="106819"/>
                  </a:lnTo>
                  <a:lnTo>
                    <a:pt x="339156" y="104061"/>
                  </a:lnTo>
                  <a:lnTo>
                    <a:pt x="399079" y="104061"/>
                  </a:lnTo>
                  <a:lnTo>
                    <a:pt x="399079" y="83984"/>
                  </a:lnTo>
                  <a:cubicBezTo>
                    <a:pt x="400918" y="83065"/>
                    <a:pt x="403677" y="81532"/>
                    <a:pt x="404596" y="80613"/>
                  </a:cubicBezTo>
                  <a:cubicBezTo>
                    <a:pt x="406129" y="79233"/>
                    <a:pt x="405822" y="77548"/>
                    <a:pt x="406435" y="76475"/>
                  </a:cubicBezTo>
                  <a:cubicBezTo>
                    <a:pt x="407048" y="75402"/>
                    <a:pt x="409041" y="76168"/>
                    <a:pt x="409041" y="76168"/>
                  </a:cubicBezTo>
                  <a:cubicBezTo>
                    <a:pt x="409041" y="76168"/>
                    <a:pt x="409194" y="74942"/>
                    <a:pt x="407508" y="74482"/>
                  </a:cubicBezTo>
                  <a:cubicBezTo>
                    <a:pt x="405822" y="73869"/>
                    <a:pt x="404290" y="75555"/>
                    <a:pt x="401378" y="75708"/>
                  </a:cubicBezTo>
                  <a:cubicBezTo>
                    <a:pt x="398466" y="75862"/>
                    <a:pt x="398313" y="78620"/>
                    <a:pt x="398313" y="78620"/>
                  </a:cubicBezTo>
                  <a:cubicBezTo>
                    <a:pt x="398313" y="78620"/>
                    <a:pt x="398466" y="79540"/>
                    <a:pt x="394021" y="79846"/>
                  </a:cubicBezTo>
                  <a:cubicBezTo>
                    <a:pt x="389884" y="80153"/>
                    <a:pt x="364903" y="81532"/>
                    <a:pt x="361991" y="81685"/>
                  </a:cubicBezTo>
                  <a:lnTo>
                    <a:pt x="361991" y="49808"/>
                  </a:lnTo>
                  <a:lnTo>
                    <a:pt x="362451" y="49808"/>
                  </a:lnTo>
                  <a:close/>
                  <a:moveTo>
                    <a:pt x="355861" y="81839"/>
                  </a:moveTo>
                  <a:lnTo>
                    <a:pt x="334864" y="81839"/>
                  </a:lnTo>
                  <a:lnTo>
                    <a:pt x="334864" y="87509"/>
                  </a:lnTo>
                  <a:lnTo>
                    <a:pt x="315248" y="87509"/>
                  </a:lnTo>
                  <a:lnTo>
                    <a:pt x="315248" y="56551"/>
                  </a:lnTo>
                  <a:lnTo>
                    <a:pt x="317700" y="56551"/>
                  </a:lnTo>
                  <a:lnTo>
                    <a:pt x="317700" y="56092"/>
                  </a:lnTo>
                  <a:cubicBezTo>
                    <a:pt x="324903" y="55632"/>
                    <a:pt x="335324" y="54712"/>
                    <a:pt x="348811" y="52720"/>
                  </a:cubicBezTo>
                  <a:cubicBezTo>
                    <a:pt x="351416" y="52414"/>
                    <a:pt x="353868" y="51954"/>
                    <a:pt x="356014" y="51494"/>
                  </a:cubicBezTo>
                  <a:lnTo>
                    <a:pt x="356014" y="81839"/>
                  </a:lnTo>
                  <a:lnTo>
                    <a:pt x="355861" y="81839"/>
                  </a:lnTo>
                  <a:close/>
                  <a:moveTo>
                    <a:pt x="308505" y="87509"/>
                  </a:moveTo>
                  <a:lnTo>
                    <a:pt x="267739" y="87509"/>
                  </a:lnTo>
                  <a:lnTo>
                    <a:pt x="267739" y="56551"/>
                  </a:lnTo>
                  <a:lnTo>
                    <a:pt x="306359" y="56551"/>
                  </a:lnTo>
                  <a:lnTo>
                    <a:pt x="306359" y="56551"/>
                  </a:lnTo>
                  <a:lnTo>
                    <a:pt x="306359" y="56551"/>
                  </a:lnTo>
                  <a:lnTo>
                    <a:pt x="308505" y="56551"/>
                  </a:lnTo>
                  <a:lnTo>
                    <a:pt x="308505" y="87509"/>
                  </a:lnTo>
                  <a:lnTo>
                    <a:pt x="308505" y="87509"/>
                  </a:lnTo>
                  <a:close/>
                  <a:moveTo>
                    <a:pt x="263754" y="87509"/>
                  </a:moveTo>
                  <a:lnTo>
                    <a:pt x="223601" y="87509"/>
                  </a:lnTo>
                  <a:lnTo>
                    <a:pt x="223601" y="56551"/>
                  </a:lnTo>
                  <a:lnTo>
                    <a:pt x="263754" y="56551"/>
                  </a:lnTo>
                  <a:lnTo>
                    <a:pt x="263754" y="87509"/>
                  </a:lnTo>
                  <a:lnTo>
                    <a:pt x="263754" y="87509"/>
                  </a:lnTo>
                  <a:close/>
                  <a:moveTo>
                    <a:pt x="220076" y="87509"/>
                  </a:moveTo>
                  <a:lnTo>
                    <a:pt x="178237" y="87509"/>
                  </a:lnTo>
                  <a:lnTo>
                    <a:pt x="178237" y="56551"/>
                  </a:lnTo>
                  <a:lnTo>
                    <a:pt x="220076" y="56551"/>
                  </a:lnTo>
                  <a:lnTo>
                    <a:pt x="220076" y="87509"/>
                  </a:lnTo>
                  <a:lnTo>
                    <a:pt x="220076" y="87509"/>
                  </a:lnTo>
                  <a:close/>
                  <a:moveTo>
                    <a:pt x="171494" y="87509"/>
                  </a:moveTo>
                  <a:lnTo>
                    <a:pt x="150038" y="87509"/>
                  </a:lnTo>
                  <a:lnTo>
                    <a:pt x="150038" y="81839"/>
                  </a:lnTo>
                  <a:lnTo>
                    <a:pt x="129808" y="81839"/>
                  </a:lnTo>
                  <a:lnTo>
                    <a:pt x="129808" y="51801"/>
                  </a:lnTo>
                  <a:cubicBezTo>
                    <a:pt x="131494" y="52107"/>
                    <a:pt x="133180" y="52414"/>
                    <a:pt x="135019" y="52567"/>
                  </a:cubicBezTo>
                  <a:cubicBezTo>
                    <a:pt x="152337" y="55019"/>
                    <a:pt x="164750" y="55938"/>
                    <a:pt x="171494" y="56245"/>
                  </a:cubicBezTo>
                  <a:lnTo>
                    <a:pt x="171494" y="87509"/>
                  </a:lnTo>
                  <a:lnTo>
                    <a:pt x="171494" y="87509"/>
                  </a:lnTo>
                  <a:close/>
                  <a:moveTo>
                    <a:pt x="449653" y="113256"/>
                  </a:moveTo>
                  <a:lnTo>
                    <a:pt x="456244" y="113256"/>
                  </a:lnTo>
                  <a:lnTo>
                    <a:pt x="456244" y="145746"/>
                  </a:lnTo>
                  <a:lnTo>
                    <a:pt x="449653" y="145746"/>
                  </a:lnTo>
                  <a:lnTo>
                    <a:pt x="449653" y="113256"/>
                  </a:lnTo>
                  <a:lnTo>
                    <a:pt x="449653" y="113256"/>
                  </a:lnTo>
                  <a:close/>
                  <a:moveTo>
                    <a:pt x="28506" y="113256"/>
                  </a:moveTo>
                  <a:lnTo>
                    <a:pt x="35096" y="113256"/>
                  </a:lnTo>
                  <a:lnTo>
                    <a:pt x="35096" y="145746"/>
                  </a:lnTo>
                  <a:lnTo>
                    <a:pt x="28506" y="145746"/>
                  </a:lnTo>
                  <a:lnTo>
                    <a:pt x="28506" y="113256"/>
                  </a:lnTo>
                  <a:lnTo>
                    <a:pt x="28506" y="113256"/>
                  </a:lnTo>
                  <a:close/>
                  <a:moveTo>
                    <a:pt x="317393" y="61915"/>
                  </a:moveTo>
                  <a:lnTo>
                    <a:pt x="353102" y="61915"/>
                  </a:lnTo>
                  <a:lnTo>
                    <a:pt x="353102" y="79387"/>
                  </a:lnTo>
                  <a:lnTo>
                    <a:pt x="317393" y="79387"/>
                  </a:lnTo>
                  <a:lnTo>
                    <a:pt x="317393" y="61915"/>
                  </a:lnTo>
                  <a:lnTo>
                    <a:pt x="317393" y="61915"/>
                  </a:lnTo>
                  <a:close/>
                  <a:moveTo>
                    <a:pt x="269731" y="61915"/>
                  </a:moveTo>
                  <a:lnTo>
                    <a:pt x="305439" y="61915"/>
                  </a:lnTo>
                  <a:lnTo>
                    <a:pt x="305439" y="79387"/>
                  </a:lnTo>
                  <a:lnTo>
                    <a:pt x="269731" y="79387"/>
                  </a:lnTo>
                  <a:lnTo>
                    <a:pt x="269731" y="61915"/>
                  </a:lnTo>
                  <a:lnTo>
                    <a:pt x="269731" y="61915"/>
                  </a:lnTo>
                  <a:close/>
                  <a:moveTo>
                    <a:pt x="226053" y="61915"/>
                  </a:moveTo>
                  <a:lnTo>
                    <a:pt x="261761" y="61915"/>
                  </a:lnTo>
                  <a:lnTo>
                    <a:pt x="261761" y="79387"/>
                  </a:lnTo>
                  <a:lnTo>
                    <a:pt x="226053" y="79387"/>
                  </a:lnTo>
                  <a:lnTo>
                    <a:pt x="226053" y="61915"/>
                  </a:lnTo>
                  <a:lnTo>
                    <a:pt x="226053" y="61915"/>
                  </a:lnTo>
                  <a:close/>
                  <a:moveTo>
                    <a:pt x="181915" y="61915"/>
                  </a:moveTo>
                  <a:lnTo>
                    <a:pt x="217624" y="61915"/>
                  </a:lnTo>
                  <a:lnTo>
                    <a:pt x="217624" y="79387"/>
                  </a:lnTo>
                  <a:lnTo>
                    <a:pt x="181915" y="79387"/>
                  </a:lnTo>
                  <a:lnTo>
                    <a:pt x="181915" y="61915"/>
                  </a:lnTo>
                  <a:lnTo>
                    <a:pt x="181915" y="61915"/>
                  </a:lnTo>
                  <a:close/>
                  <a:moveTo>
                    <a:pt x="131494" y="61915"/>
                  </a:moveTo>
                  <a:lnTo>
                    <a:pt x="167203" y="61915"/>
                  </a:lnTo>
                  <a:lnTo>
                    <a:pt x="167203" y="79387"/>
                  </a:lnTo>
                  <a:lnTo>
                    <a:pt x="131494" y="79387"/>
                  </a:lnTo>
                  <a:lnTo>
                    <a:pt x="131494" y="61915"/>
                  </a:lnTo>
                  <a:close/>
                </a:path>
              </a:pathLst>
            </a:custGeom>
            <a:grpFill/>
            <a:ln w="1532" cap="flat">
              <a:noFill/>
              <a:prstDash val="solid"/>
              <a:miter/>
            </a:ln>
          </p:spPr>
          <p:txBody>
            <a:bodyPr rtlCol="0" anchor="ctr"/>
            <a:lstStyle/>
            <a:p>
              <a:endParaRPr lang="en-US"/>
            </a:p>
          </p:txBody>
        </p:sp>
      </p:grpSp>
      <p:sp>
        <p:nvSpPr>
          <p:cNvPr id="183" name="Rectangle 182">
            <a:extLst>
              <a:ext uri="{FF2B5EF4-FFF2-40B4-BE49-F238E27FC236}">
                <a16:creationId xmlns:a16="http://schemas.microsoft.com/office/drawing/2014/main" id="{51DBC12A-81DF-8A35-891C-5A375F7E25B3}"/>
              </a:ext>
            </a:extLst>
          </p:cNvPr>
          <p:cNvSpPr/>
          <p:nvPr/>
        </p:nvSpPr>
        <p:spPr>
          <a:xfrm>
            <a:off x="1104301" y="223836"/>
            <a:ext cx="8573895" cy="1015663"/>
          </a:xfrm>
          <a:prstGeom prst="rect">
            <a:avLst/>
          </a:prstGeom>
        </p:spPr>
        <p:txBody>
          <a:bodyPr wrap="square">
            <a:spAutoFit/>
          </a:bodyPr>
          <a:lstStyle/>
          <a:p>
            <a:r>
              <a:rPr lang="mn-MN" sz="2000" b="1" dirty="0">
                <a:solidFill>
                  <a:schemeClr val="bg1"/>
                </a:solidFill>
                <a:latin typeface="Arial" panose="020B0604020202020204" pitchFamily="34" charset="0"/>
                <a:cs typeface="Arial" panose="020B0604020202020204" pitchFamily="34" charset="0"/>
              </a:rPr>
              <a:t>ЭРҮҮЛ МЭНДИЙН БАЙГУУЛЛАГЫН ҮЙЛ АЖИЛЛАГААНЫ ЗАРИМ ДОГОЛДОЛ, ЭМЧ АЖИЛЛАГСАДЫН АЖЛЫН ХАРИУЦЛАГА, ЁС ЗҮЙТЭЙ ХОЛБОГДОХ ГОМДОЛ - 32</a:t>
            </a:r>
            <a:endParaRPr lang="en-US" sz="2000" b="1" dirty="0">
              <a:solidFill>
                <a:schemeClr val="bg1"/>
              </a:solidFill>
              <a:latin typeface="Arial" panose="020B0604020202020204" pitchFamily="34" charset="0"/>
              <a:cs typeface="Arial" panose="020B0604020202020204" pitchFamily="34" charset="0"/>
            </a:endParaRPr>
          </a:p>
        </p:txBody>
      </p:sp>
      <p:sp>
        <p:nvSpPr>
          <p:cNvPr id="184" name="Rectangle 183">
            <a:extLst>
              <a:ext uri="{FF2B5EF4-FFF2-40B4-BE49-F238E27FC236}">
                <a16:creationId xmlns:a16="http://schemas.microsoft.com/office/drawing/2014/main" id="{15F07D05-55EF-EE44-45BD-149DC73A617D}"/>
              </a:ext>
            </a:extLst>
          </p:cNvPr>
          <p:cNvSpPr/>
          <p:nvPr/>
        </p:nvSpPr>
        <p:spPr>
          <a:xfrm>
            <a:off x="5612899" y="2134344"/>
            <a:ext cx="5814392" cy="3046988"/>
          </a:xfrm>
          <a:prstGeom prst="rect">
            <a:avLst/>
          </a:prstGeom>
        </p:spPr>
        <p:txBody>
          <a:bodyPr wrap="square">
            <a:spAutoFit/>
          </a:bodyPr>
          <a:lstStyle/>
          <a:p>
            <a:endParaRPr lang="mn-MN" sz="2400" dirty="0">
              <a:solidFill>
                <a:schemeClr val="bg1"/>
              </a:solidFill>
              <a:latin typeface="Arial" panose="020B0604020202020204" pitchFamily="34" charset="0"/>
              <a:cs typeface="Arial" panose="020B0604020202020204" pitchFamily="34" charset="0"/>
            </a:endParaRPr>
          </a:p>
          <a:p>
            <a:pPr marL="285750" indent="-285750">
              <a:buFont typeface="Arial" pitchFamily="34" charset="0"/>
              <a:buChar char="•"/>
            </a:pPr>
            <a:r>
              <a:rPr lang="mn-MN" sz="2400" dirty="0">
                <a:solidFill>
                  <a:schemeClr val="bg1"/>
                </a:solidFill>
                <a:latin typeface="Arial" panose="020B0604020202020204" pitchFamily="34" charset="0"/>
                <a:cs typeface="Arial" panose="020B0604020202020204" pitchFamily="34" charset="0"/>
              </a:rPr>
              <a:t>Замын-Үүд, Мандах, Сайншанд сумдын Нэгдсэн эмнэлгийн үйл ажиллагааны талаар </a:t>
            </a:r>
          </a:p>
          <a:p>
            <a:pPr marL="285750" indent="-285750">
              <a:buFont typeface="Arial" pitchFamily="34" charset="0"/>
              <a:buChar char="•"/>
            </a:pPr>
            <a:r>
              <a:rPr lang="mn-MN" sz="2400" dirty="0">
                <a:solidFill>
                  <a:schemeClr val="bg1"/>
                </a:solidFill>
                <a:latin typeface="Arial" panose="020B0604020202020204" pitchFamily="34" charset="0"/>
                <a:cs typeface="Arial" panose="020B0604020202020204" pitchFamily="34" charset="0"/>
              </a:rPr>
              <a:t>Замын-Үүд, Сайншанд, сумдын Нэгдсэн эмнэлгийн эмчийн ёс зүйн талаар </a:t>
            </a:r>
          </a:p>
          <a:p>
            <a:pPr marL="285750" indent="-285750">
              <a:buFont typeface="Arial" pitchFamily="34" charset="0"/>
              <a:buChar char="•"/>
            </a:pPr>
            <a:endParaRPr lang="mn-MN" sz="2400" dirty="0">
              <a:solidFill>
                <a:schemeClr val="bg1"/>
              </a:solidFill>
              <a:latin typeface="Arial" panose="020B0604020202020204" pitchFamily="34" charset="0"/>
              <a:cs typeface="Arial" panose="020B0604020202020204" pitchFamily="34" charset="0"/>
            </a:endParaRPr>
          </a:p>
        </p:txBody>
      </p:sp>
      <p:pic>
        <p:nvPicPr>
          <p:cNvPr id="186" name="Picture 185">
            <a:extLst>
              <a:ext uri="{FF2B5EF4-FFF2-40B4-BE49-F238E27FC236}">
                <a16:creationId xmlns:a16="http://schemas.microsoft.com/office/drawing/2014/main" id="{783BE3DA-5A81-EBF9-7A1A-7A7734E96707}"/>
              </a:ext>
            </a:extLst>
          </p:cNvPr>
          <p:cNvPicPr>
            <a:picLocks noChangeAspect="1"/>
          </p:cNvPicPr>
          <p:nvPr/>
        </p:nvPicPr>
        <p:blipFill rotWithShape="1">
          <a:blip r:embed="rId4"/>
          <a:srcRect b="7660"/>
          <a:stretch/>
        </p:blipFill>
        <p:spPr>
          <a:xfrm>
            <a:off x="1866301" y="2036530"/>
            <a:ext cx="3306464" cy="32645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5577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0EFCA03-3AAF-51AC-502E-91E9516FD653}"/>
              </a:ext>
            </a:extLst>
          </p:cNvPr>
          <p:cNvGrpSpPr/>
          <p:nvPr/>
        </p:nvGrpSpPr>
        <p:grpSpPr>
          <a:xfrm>
            <a:off x="0" y="0"/>
            <a:ext cx="12184380" cy="6858000"/>
            <a:chOff x="3810" y="0"/>
            <a:chExt cx="12184380" cy="6858000"/>
          </a:xfrm>
        </p:grpSpPr>
        <p:pic>
          <p:nvPicPr>
            <p:cNvPr id="5" name="Picture 4" descr="A blue background with a blue wall&#10;&#10;Description automatically generated with medium confidence">
              <a:extLst>
                <a:ext uri="{FF2B5EF4-FFF2-40B4-BE49-F238E27FC236}">
                  <a16:creationId xmlns:a16="http://schemas.microsoft.com/office/drawing/2014/main" id="{84C59184-9400-E00C-7D51-EA1F1E66325B}"/>
                </a:ext>
              </a:extLst>
            </p:cNvPr>
            <p:cNvPicPr>
              <a:picLocks noChangeAspect="1"/>
            </p:cNvPicPr>
            <p:nvPr/>
          </p:nvPicPr>
          <p:blipFill>
            <a:blip r:embed="rId2">
              <a:lum bright="70000" contrast="-70000"/>
            </a:blip>
            <a:stretch>
              <a:fillRect/>
            </a:stretch>
          </p:blipFill>
          <p:spPr>
            <a:xfrm>
              <a:off x="3810" y="0"/>
              <a:ext cx="12184380" cy="6858000"/>
            </a:xfrm>
            <a:prstGeom prst="rect">
              <a:avLst/>
            </a:prstGeom>
          </p:spPr>
        </p:pic>
        <p:pic>
          <p:nvPicPr>
            <p:cNvPr id="6" name="Picture 5" descr="A red blue and yellow flag&#10;&#10;Description automatically generated">
              <a:extLst>
                <a:ext uri="{FF2B5EF4-FFF2-40B4-BE49-F238E27FC236}">
                  <a16:creationId xmlns:a16="http://schemas.microsoft.com/office/drawing/2014/main" id="{EAC85ACB-3A25-E5FB-958B-A6D90CBF8D67}"/>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a:ext>
              </a:extLst>
            </a:blip>
            <a:srcRect t="85828" r="6223" b="8179"/>
            <a:stretch/>
          </p:blipFill>
          <p:spPr bwMode="auto">
            <a:xfrm flipV="1">
              <a:off x="1084217" y="195940"/>
              <a:ext cx="2657272" cy="849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5" name="Straight Connector 14">
            <a:extLst>
              <a:ext uri="{FF2B5EF4-FFF2-40B4-BE49-F238E27FC236}">
                <a16:creationId xmlns:a16="http://schemas.microsoft.com/office/drawing/2014/main" id="{4722AB39-54AE-52F6-4C9A-73C47DFEC665}"/>
              </a:ext>
            </a:extLst>
          </p:cNvPr>
          <p:cNvCxnSpPr>
            <a:cxnSpLocks/>
          </p:cNvCxnSpPr>
          <p:nvPr/>
        </p:nvCxnSpPr>
        <p:spPr>
          <a:xfrm flipH="1">
            <a:off x="7620" y="1399718"/>
            <a:ext cx="5054026"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2914314-2FEC-AE74-E680-A2EE60561358}"/>
              </a:ext>
            </a:extLst>
          </p:cNvPr>
          <p:cNvSpPr/>
          <p:nvPr/>
        </p:nvSpPr>
        <p:spPr>
          <a:xfrm>
            <a:off x="1362276" y="464836"/>
            <a:ext cx="9321765" cy="830997"/>
          </a:xfrm>
          <a:prstGeom prst="rect">
            <a:avLst/>
          </a:prstGeom>
        </p:spPr>
        <p:txBody>
          <a:bodyPr wrap="square">
            <a:spAutoFit/>
          </a:bodyPr>
          <a:lstStyle/>
          <a:p>
            <a:r>
              <a:rPr lang="mn-MN" sz="2400" b="1" dirty="0">
                <a:solidFill>
                  <a:schemeClr val="bg1"/>
                </a:solidFill>
                <a:latin typeface="Arial" panose="020B0604020202020204" pitchFamily="34" charset="0"/>
                <a:cs typeface="Arial" panose="020B0604020202020204" pitchFamily="34" charset="0"/>
              </a:rPr>
              <a:t>ИРГЭДИЙН ЭРЧИМ ХҮЧ, УС ДУЛААН ХАНГАМЖ ХОТ ТОХИЖИЛТТОЙ ХОЛБООТОЙ - 13</a:t>
            </a:r>
          </a:p>
        </p:txBody>
      </p:sp>
      <p:pic>
        <p:nvPicPr>
          <p:cNvPr id="13" name="Picture 12">
            <a:extLst>
              <a:ext uri="{FF2B5EF4-FFF2-40B4-BE49-F238E27FC236}">
                <a16:creationId xmlns:a16="http://schemas.microsoft.com/office/drawing/2014/main" id="{CD6ED63C-D92A-5342-6A6A-F707FDFBA715}"/>
              </a:ext>
            </a:extLst>
          </p:cNvPr>
          <p:cNvPicPr>
            <a:picLocks noChangeAspect="1"/>
          </p:cNvPicPr>
          <p:nvPr/>
        </p:nvPicPr>
        <p:blipFill>
          <a:blip r:embed="rId4"/>
          <a:stretch>
            <a:fillRect/>
          </a:stretch>
        </p:blipFill>
        <p:spPr>
          <a:xfrm>
            <a:off x="1363809" y="2374683"/>
            <a:ext cx="3810000" cy="2695575"/>
          </a:xfrm>
          <a:prstGeom prst="rect">
            <a:avLst/>
          </a:prstGeom>
        </p:spPr>
      </p:pic>
      <p:sp>
        <p:nvSpPr>
          <p:cNvPr id="16" name="Rectangle 15">
            <a:extLst>
              <a:ext uri="{FF2B5EF4-FFF2-40B4-BE49-F238E27FC236}">
                <a16:creationId xmlns:a16="http://schemas.microsoft.com/office/drawing/2014/main" id="{0C8987B7-ABFA-95A8-88EA-821016654497}"/>
              </a:ext>
            </a:extLst>
          </p:cNvPr>
          <p:cNvSpPr/>
          <p:nvPr/>
        </p:nvSpPr>
        <p:spPr>
          <a:xfrm>
            <a:off x="5434039" y="2805824"/>
            <a:ext cx="6323368" cy="1631216"/>
          </a:xfrm>
          <a:prstGeom prst="rect">
            <a:avLst/>
          </a:prstGeom>
        </p:spPr>
        <p:txBody>
          <a:bodyPr wrap="square">
            <a:spAutoFit/>
          </a:bodyPr>
          <a:lstStyle/>
          <a:p>
            <a:pPr marL="285750" indent="-285750">
              <a:buFont typeface="Arial" pitchFamily="34" charset="0"/>
              <a:buChar char="•"/>
            </a:pPr>
            <a:r>
              <a:rPr lang="ru-RU" sz="2000" dirty="0">
                <a:solidFill>
                  <a:schemeClr val="bg1"/>
                </a:solidFill>
                <a:latin typeface="Arial" panose="020B0604020202020204" pitchFamily="34" charset="0"/>
                <a:cs typeface="Arial" panose="020B0604020202020204" pitchFamily="34" charset="0"/>
              </a:rPr>
              <a:t>Хот тохижилт</a:t>
            </a:r>
            <a:r>
              <a:rPr lang="mn-MN" sz="2000" dirty="0">
                <a:solidFill>
                  <a:schemeClr val="bg1"/>
                </a:solidFill>
                <a:latin typeface="Arial" panose="020B0604020202020204" pitchFamily="34" charset="0"/>
                <a:cs typeface="Arial" panose="020B0604020202020204" pitchFamily="34" charset="0"/>
              </a:rPr>
              <a:t>,</a:t>
            </a:r>
            <a:r>
              <a:rPr lang="ru-RU" sz="2000" dirty="0">
                <a:solidFill>
                  <a:schemeClr val="bg1"/>
                </a:solidFill>
                <a:latin typeface="Arial" panose="020B0604020202020204" pitchFamily="34" charset="0"/>
                <a:cs typeface="Arial" panose="020B0604020202020204" pitchFamily="34" charset="0"/>
              </a:rPr>
              <a:t> хог хаягд</a:t>
            </a:r>
            <a:r>
              <a:rPr lang="mn-MN" sz="2000" dirty="0">
                <a:solidFill>
                  <a:schemeClr val="bg1"/>
                </a:solidFill>
                <a:latin typeface="Arial" panose="020B0604020202020204" pitchFamily="34" charset="0"/>
                <a:cs typeface="Arial" panose="020B0604020202020204" pitchFamily="34" charset="0"/>
              </a:rPr>
              <a:t>ал, алба хаагч </a:t>
            </a:r>
          </a:p>
          <a:p>
            <a:pPr marL="285750" indent="-285750">
              <a:buFont typeface="Arial" pitchFamily="34" charset="0"/>
              <a:buChar char="•"/>
            </a:pPr>
            <a:r>
              <a:rPr lang="mn-MN" sz="2000" dirty="0">
                <a:solidFill>
                  <a:schemeClr val="bg1"/>
                </a:solidFill>
                <a:latin typeface="Arial" panose="020B0604020202020204" pitchFamily="34" charset="0"/>
                <a:cs typeface="Arial" panose="020B0604020202020204" pitchFamily="34" charset="0"/>
              </a:rPr>
              <a:t>Цахилгааны хэрэглээний зардал</a:t>
            </a:r>
          </a:p>
          <a:p>
            <a:pPr marL="285750" indent="-285750">
              <a:buFont typeface="Arial" pitchFamily="34" charset="0"/>
              <a:buChar char="•"/>
            </a:pPr>
            <a:r>
              <a:rPr lang="mn-MN" sz="2000" dirty="0">
                <a:solidFill>
                  <a:schemeClr val="bg1"/>
                </a:solidFill>
                <a:latin typeface="Arial" panose="020B0604020202020204" pitchFamily="34" charset="0"/>
                <a:cs typeface="Arial" panose="020B0604020202020204" pitchFamily="34" charset="0"/>
              </a:rPr>
              <a:t>Цахилгааны гэмтэл дуудлага хариу өгдөггүй</a:t>
            </a:r>
          </a:p>
          <a:p>
            <a:pPr marL="285750" indent="-285750">
              <a:buFont typeface="Arial" pitchFamily="34" charset="0"/>
              <a:buChar char="•"/>
            </a:pPr>
            <a:r>
              <a:rPr lang="mn-MN" sz="2000" dirty="0">
                <a:solidFill>
                  <a:schemeClr val="bg1"/>
                </a:solidFill>
                <a:latin typeface="Arial" panose="020B0604020202020204" pitchFamily="34" charset="0"/>
                <a:cs typeface="Arial" panose="020B0604020202020204" pitchFamily="34" charset="0"/>
              </a:rPr>
              <a:t>Сайншанд, Замын-Үүд, сумдын</a:t>
            </a:r>
            <a:r>
              <a:rPr lang="ru-RU" sz="2000" dirty="0">
                <a:solidFill>
                  <a:schemeClr val="bg1"/>
                </a:solidFill>
                <a:latin typeface="Arial" panose="020B0604020202020204" pitchFamily="34" charset="0"/>
                <a:cs typeface="Arial" panose="020B0604020202020204" pitchFamily="34" charset="0"/>
              </a:rPr>
              <a:t> </a:t>
            </a:r>
            <a:r>
              <a:rPr lang="mn-MN" sz="2000" dirty="0">
                <a:solidFill>
                  <a:schemeClr val="bg1"/>
                </a:solidFill>
                <a:latin typeface="Arial" panose="020B0604020202020204" pitchFamily="34" charset="0"/>
                <a:cs typeface="Arial" panose="020B0604020202020204" pitchFamily="34" charset="0"/>
              </a:rPr>
              <a:t>цахилгаан түгээх станцын үйл ажиллагааны тухай </a:t>
            </a:r>
          </a:p>
        </p:txBody>
      </p:sp>
    </p:spTree>
    <p:extLst>
      <p:ext uri="{BB962C8B-B14F-4D97-AF65-F5344CB8AC3E}">
        <p14:creationId xmlns:p14="http://schemas.microsoft.com/office/powerpoint/2010/main" val="6790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2276</TotalTime>
  <Words>588</Words>
  <Application>Microsoft Office PowerPoint</Application>
  <PresentationFormat>Widescreen</PresentationFormat>
  <Paragraphs>89</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Century Gothic</vt:lpstr>
      <vt:lpstr>Fester</vt:lpstr>
      <vt:lpstr>Mogul Avanti</vt:lpstr>
      <vt:lpstr>Wingdings 3</vt:lpstr>
      <vt:lpstr>Slice</vt:lpstr>
      <vt:lpstr>PowerPoint Presentation</vt:lpstr>
      <vt:lpstr>PowerPoint Presentation</vt:lpstr>
      <vt:lpstr>ӨРГӨДӨЛ ХҮЛЭЭН АВСАН ХЭЛБЭРЭЭР</vt:lpstr>
      <vt:lpstr>PowerPoint Presentation</vt:lpstr>
      <vt:lpstr>PowerPoint Presentation</vt:lpstr>
      <vt:lpstr>PowerPoint Presentation</vt:lpstr>
      <vt:lpstr>АЙМГИЙН ХЭМЖЭЭНД ТӨРИЙН БАЙГУУЛЛАГА, АЛБАН ТУШААЛТНЫ ЁС ЗҮЙН АСУУДЛААР ИРСЭН НИЙТ ГОМДОЛ</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ДОРНОГОВЬ АЙМГИЙН ХӨГЖЛИЙН 2024 ОНЫ  ТӨЛӨВЛӨГӨӨНИЙ ХЭРЭГЖИЛТ</dc:title>
  <dc:creator>DELL</dc:creator>
  <cp:lastModifiedBy>DELL</cp:lastModifiedBy>
  <cp:revision>143</cp:revision>
  <cp:lastPrinted>2025-08-21T05:16:29Z</cp:lastPrinted>
  <dcterms:created xsi:type="dcterms:W3CDTF">2024-12-01T04:59:47Z</dcterms:created>
  <dcterms:modified xsi:type="dcterms:W3CDTF">2025-11-03T00:40:15Z</dcterms:modified>
</cp:coreProperties>
</file>