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7" r:id="rId3"/>
    <p:sldId id="350" r:id="rId4"/>
    <p:sldId id="349" r:id="rId5"/>
    <p:sldId id="268" r:id="rId6"/>
    <p:sldId id="317" r:id="rId7"/>
    <p:sldId id="318" r:id="rId8"/>
    <p:sldId id="321" r:id="rId9"/>
    <p:sldId id="339" r:id="rId10"/>
    <p:sldId id="341" r:id="rId11"/>
    <p:sldId id="342" r:id="rId12"/>
    <p:sldId id="343" r:id="rId13"/>
    <p:sldId id="289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9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9319C3-D99F-46B3-AA6E-59A7ECE08386}" type="datetimeFigureOut">
              <a:rPr lang="en-US" smtClean="0"/>
              <a:pPr/>
              <a:t>9/7/2019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3544ED-8C29-4B8C-989C-B29465FE23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5181600"/>
          </a:xfrm>
        </p:spPr>
        <p:txBody>
          <a:bodyPr>
            <a:normAutofit/>
          </a:bodyPr>
          <a:lstStyle/>
          <a:p>
            <a:pPr algn="ctr"/>
            <a: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  <a:t/>
            </a:r>
            <a:b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  <a:t/>
            </a:r>
            <a:b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  <a:t/>
            </a:r>
            <a:b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  <a:t/>
            </a:r>
            <a:b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  <a:t/>
            </a:r>
            <a:br>
              <a:rPr lang="mn-MN" dirty="0" smtClean="0">
                <a:solidFill>
                  <a:srgbClr val="0070C0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chemeClr val="tx1"/>
                </a:solidFill>
                <a:latin typeface="Times New Roman Mon" pitchFamily="18" charset="0"/>
              </a:rPr>
              <a:t>Айраг сумын Сайн –Ус багийн товч танилцуулга</a:t>
            </a:r>
            <a:br>
              <a:rPr lang="mn-MN" dirty="0" smtClean="0">
                <a:solidFill>
                  <a:schemeClr val="tx1"/>
                </a:solidFill>
                <a:latin typeface="Times New Roman Mon" pitchFamily="18" charset="0"/>
              </a:rPr>
            </a:br>
            <a:r>
              <a:rPr lang="mn-MN" dirty="0" smtClean="0">
                <a:solidFill>
                  <a:schemeClr val="tx1"/>
                </a:solidFill>
                <a:latin typeface="Times New Roman Mon" pitchFamily="18" charset="0"/>
              </a:rPr>
              <a:t>201</a:t>
            </a:r>
            <a:r>
              <a:rPr lang="en-US" dirty="0" smtClean="0">
                <a:solidFill>
                  <a:schemeClr val="tx1"/>
                </a:solidFill>
                <a:latin typeface="Times New Roman Mon" pitchFamily="18" charset="0"/>
              </a:rPr>
              <a:t>9</a:t>
            </a:r>
            <a:r>
              <a:rPr lang="mn-MN" dirty="0" smtClean="0">
                <a:solidFill>
                  <a:schemeClr val="tx1"/>
                </a:solidFill>
                <a:latin typeface="Times New Roman Mon" pitchFamily="18" charset="0"/>
              </a:rPr>
              <a:t> он</a:t>
            </a:r>
            <a:endParaRPr lang="en-US" dirty="0">
              <a:solidFill>
                <a:schemeClr val="tx1"/>
              </a:solidFill>
              <a:latin typeface="Times New Roman Mon" pitchFamily="18" charset="0"/>
            </a:endParaRPr>
          </a:p>
        </p:txBody>
      </p:sp>
      <p:pic>
        <p:nvPicPr>
          <p:cNvPr id="1026" name="Picture 2" descr="C:\Users\user\Documents\LOGO AIR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524000"/>
            <a:ext cx="1676400" cy="155257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76200"/>
          </a:xfrm>
        </p:spPr>
        <p:txBody>
          <a:bodyPr>
            <a:normAutofit fontScale="90000"/>
          </a:bodyPr>
          <a:lstStyle/>
          <a:p>
            <a:r>
              <a:rPr lang="mn-MN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Аймгийн аварга тариаланч</a:t>
            </a:r>
          </a:p>
          <a:p>
            <a:pPr>
              <a:buNone/>
            </a:pPr>
            <a:endParaRPr lang="mn-MN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     С.Даваажав 1988,1990, 2011 онуудад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Улсын тэргүүний тууварчин </a:t>
            </a:r>
          </a:p>
          <a:p>
            <a:pPr>
              <a:buNone/>
            </a:pPr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   Ш.Дашдаваа /агсан/</a:t>
            </a:r>
          </a:p>
          <a:p>
            <a:endParaRPr lang="mn-MN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Аймгийн шилдэг морь цоллооч</a:t>
            </a:r>
          </a:p>
          <a:p>
            <a:pPr>
              <a:buNone/>
            </a:pPr>
            <a:r>
              <a:rPr lang="mn-MN" sz="3600" dirty="0" smtClean="0">
                <a:latin typeface="Times New Roman" pitchFamily="18" charset="0"/>
                <a:cs typeface="Times New Roman" pitchFamily="18" charset="0"/>
              </a:rPr>
              <a:t>    З.Лхагвасүрэн                2010 он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Сумын алдарт уяач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С.Намжилсүрэн/Агсан/ 1991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О.Мөнхбаяр 2006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Ю.Шинэбаяр 2007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Д.Энхбат 2006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Ц.Түвшинжаргал 2007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Д.Бямбасүрэн2007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С.Түмэнбаяр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2009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343400" cy="5334000"/>
          </a:xfrm>
        </p:spPr>
        <p:txBody>
          <a:bodyPr>
            <a:normAutofit fontScale="92500" lnSpcReduction="20000"/>
          </a:bodyPr>
          <a:lstStyle/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Д.Бямбаа /Агсан/2009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Х.Сосорбурам 2009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Т.Төмөрчөдөр 2010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Д.Сайнбаяр 2011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С.Энхбат 2001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Ж.Энхсайхан 2013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З.Лхагвасүрэн 2013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Т.Тэмүүл 2013 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Ч.Баярмөнх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Д.Болорчулуун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Б.Батжаргал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Т.Төмөрбат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Е.Баасанхүү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Монгол улсын дархан мэргэн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      З.Лхагвасүрэн</a:t>
            </a:r>
          </a:p>
          <a:p>
            <a:pPr>
              <a:buNone/>
            </a:pPr>
            <a:r>
              <a:rPr lang="mn-MN" dirty="0" smtClean="0"/>
              <a:t> </a:t>
            </a:r>
          </a:p>
          <a:p>
            <a:pPr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Аймгийн гоц мэргэн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С.Батдэлгэр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Мо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нгол улсын мэргэн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      Б.Мөнхбаатар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Монгол улсын хүндэт харваач</a:t>
            </a:r>
          </a:p>
          <a:p>
            <a:pPr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Ш.Сүрэнхор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Л.Загдхорлоо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С.Намжилсүрэн/агсан/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З.Одхүү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821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04800" y="1143000"/>
            <a:ext cx="8458200" cy="49990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r>
              <a:rPr lang="mn-MN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569912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mn-MN" dirty="0" smtClean="0"/>
              <a:t> </a:t>
            </a:r>
            <a:endParaRPr lang="mn-MN" dirty="0"/>
          </a:p>
          <a:p>
            <a:pPr>
              <a:buNone/>
            </a:pPr>
            <a:r>
              <a:rPr lang="mn-MN" sz="5900" dirty="0" smtClean="0">
                <a:solidFill>
                  <a:srgbClr val="0070C0"/>
                </a:solidFill>
                <a:latin typeface="Times New Roman Mon" pitchFamily="18" charset="0"/>
              </a:rPr>
              <a:t>       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САЙН-УС БАГИЙН ТОВЧ ТАНИЛЦУУЛГА     </a:t>
            </a:r>
            <a:endParaRPr lang="en-US" sz="5900" dirty="0" smtClean="0">
              <a:solidFill>
                <a:schemeClr val="tx1"/>
              </a:solidFill>
              <a:latin typeface="Times New Roman Mon" pitchFamily="18" charset="0"/>
            </a:endParaRPr>
          </a:p>
          <a:p>
            <a:pPr algn="just"/>
            <a:endParaRPr lang="en-US" sz="3800" dirty="0" smtClean="0">
              <a:solidFill>
                <a:schemeClr val="tx1"/>
              </a:solidFill>
              <a:latin typeface="Times New Roman Mon" pitchFamily="18" charset="0"/>
            </a:endParaRPr>
          </a:p>
          <a:p>
            <a:pPr algn="just">
              <a:buNone/>
            </a:pPr>
            <a:r>
              <a:rPr lang="mn-MN" sz="3800" dirty="0" smtClean="0">
                <a:solidFill>
                  <a:schemeClr val="tx1"/>
                </a:solidFill>
                <a:latin typeface="Times New Roman Mon" pitchFamily="18" charset="0"/>
              </a:rPr>
              <a:t>		</a:t>
            </a:r>
          </a:p>
          <a:p>
            <a:pPr algn="just">
              <a:buNone/>
            </a:pPr>
            <a:r>
              <a:rPr lang="mn-MN" sz="3800" dirty="0" smtClean="0">
                <a:solidFill>
                  <a:schemeClr val="tx1"/>
                </a:solidFill>
                <a:latin typeface="Times New Roman Mon" pitchFamily="18" charset="0"/>
              </a:rPr>
              <a:t>		</a:t>
            </a:r>
            <a:r>
              <a:rPr lang="mn-MN" sz="5900" dirty="0" smtClean="0">
                <a:solidFill>
                  <a:schemeClr val="tx1"/>
                </a:solidFill>
                <a:latin typeface="Times New Roman Mon" pitchFamily="18" charset="0"/>
              </a:rPr>
              <a:t>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Сайн-Ус баг нь </a:t>
            </a:r>
            <a:r>
              <a:rPr lang="mn-MN" sz="11200" dirty="0">
                <a:solidFill>
                  <a:schemeClr val="tx1"/>
                </a:solidFill>
                <a:latin typeface="Times New Roman Mon" pitchFamily="18" charset="0"/>
              </a:rPr>
              <a:t>сумын төвөөс  зүүн тийш 12 км-т  оршдог.  Тус багт багийн засаг дарга Т.Төмөрхуяг, багийн ИНХ дарга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Д.Нэргүй, </a:t>
            </a:r>
            <a:r>
              <a:rPr lang="mn-MN" sz="11200" dirty="0">
                <a:solidFill>
                  <a:schemeClr val="tx1"/>
                </a:solidFill>
                <a:latin typeface="Times New Roman Mon" pitchFamily="18" charset="0"/>
              </a:rPr>
              <a:t>хүний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эмч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Н.Наранцацрал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, </a:t>
            </a:r>
            <a:r>
              <a:rPr lang="mn-MN" sz="11200" dirty="0">
                <a:solidFill>
                  <a:schemeClr val="tx1"/>
                </a:solidFill>
                <a:latin typeface="Times New Roman Mon" pitchFamily="18" charset="0"/>
              </a:rPr>
              <a:t>малын эмч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Д.Нэргүй  </a:t>
            </a:r>
            <a:r>
              <a:rPr lang="mn-MN" sz="11200" dirty="0">
                <a:solidFill>
                  <a:schemeClr val="tx1"/>
                </a:solidFill>
                <a:latin typeface="Times New Roman Mon" pitchFamily="18" charset="0"/>
              </a:rPr>
              <a:t>нар ажил үүргийнхээ дагуу ажиллаж байна. Хойд талаараа   Даланжаргалан сумтай, зүүн хойд талаараа Хэнтий аймгийн Бор-Өндөр сумтай, зүүн болон зүүн урт талаараа Иххэт, Алтанширээ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сумадтай</a:t>
            </a:r>
            <a:r>
              <a:rPr lang="mn-MN" sz="11200" dirty="0">
                <a:solidFill>
                  <a:schemeClr val="tx1"/>
                </a:solidFill>
                <a:latin typeface="Times New Roman Mon" pitchFamily="18" charset="0"/>
              </a:rPr>
              <a:t>, урд талаараа Сайншанд сумтай тус тус  хил залгаа оршдог. Газарзүйн хувьд говь хээрийн бүсэд багтдаг </a:t>
            </a:r>
            <a:r>
              <a:rPr lang="mn-MN" sz="11200" dirty="0" smtClean="0">
                <a:solidFill>
                  <a:schemeClr val="tx1"/>
                </a:solidFill>
                <a:latin typeface="Times New Roman Mon" pitchFamily="18" charset="0"/>
              </a:rPr>
              <a:t> нутаг юм.</a:t>
            </a:r>
            <a:endParaRPr lang="en-US" sz="11200" dirty="0">
              <a:solidFill>
                <a:schemeClr val="tx1"/>
              </a:solidFill>
              <a:latin typeface="Times New Roman Mon" pitchFamily="18" charset="0"/>
            </a:endParaRPr>
          </a:p>
          <a:p>
            <a:pPr>
              <a:buNone/>
            </a:pPr>
            <a:r>
              <a:rPr lang="mn-MN" sz="11200" b="1" dirty="0" smtClean="0">
                <a:solidFill>
                  <a:srgbClr val="0070C0"/>
                </a:solidFill>
              </a:rPr>
              <a:t> </a:t>
            </a:r>
            <a:endParaRPr lang="en-US" sz="1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оны жилийн эцсийн хүн ам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mn-MN" sz="65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Тооллогын дүнгээр тус багт 20</a:t>
            </a:r>
            <a:r>
              <a:rPr lang="en-US" sz="65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 өрхийн </a:t>
            </a:r>
            <a:r>
              <a:rPr lang="en-US" sz="6500" dirty="0" smtClean="0">
                <a:latin typeface="Times New Roman" pitchFamily="18" charset="0"/>
                <a:cs typeface="Times New Roman" pitchFamily="18" charset="0"/>
              </a:rPr>
              <a:t>623</a:t>
            </a: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 хүн тоологдсон.</a:t>
            </a:r>
          </a:p>
          <a:p>
            <a:pPr>
              <a:buNone/>
            </a:pP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         Нийт хүн амаас эрэгтэй 331, эмэгтэй 292 үүнээс: 0-15 </a:t>
            </a:r>
            <a:r>
              <a:rPr lang="mn-MN" sz="6700" dirty="0" smtClean="0">
                <a:latin typeface="Times New Roman" pitchFamily="18" charset="0"/>
                <a:cs typeface="Times New Roman" pitchFamily="18" charset="0"/>
              </a:rPr>
              <a:t>насны</a:t>
            </a: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 хүүхэд 199, ахмад настан 46, хөдөлмөрийн насны иргэн 378</a:t>
            </a:r>
            <a:r>
              <a:rPr lang="en-US" sz="6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тус тус байна.                            </a:t>
            </a:r>
          </a:p>
          <a:p>
            <a:pPr>
              <a:buNone/>
            </a:pPr>
            <a:r>
              <a:rPr lang="mn-MN" sz="6500" dirty="0" smtClean="0">
                <a:latin typeface="Times New Roman" pitchFamily="18" charset="0"/>
                <a:cs typeface="Times New Roman" pitchFamily="18" charset="0"/>
              </a:rPr>
              <a:t>	     Нийт өрхөөс өрх  толгойлсон 39  өрх, оюутан 18, халамж болон нийгмийн даатгалаас тэтгэмж авдаг хөгжлийн бэрхшээлтэй 26 иргэн  байна.</a:t>
            </a:r>
            <a:endParaRPr lang="en-US" sz="6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n-MN" sz="2800" dirty="0" smtClean="0">
                <a:latin typeface="Times New Roman" pitchFamily="18" charset="0"/>
                <a:cs typeface="Times New Roman" pitchFamily="18" charset="0"/>
              </a:rPr>
              <a:t>2018 оны жилийн эцсийн мал тооллогын мэдээ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mn-MN" dirty="0" smtClean="0"/>
              <a:t>        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Малын тооллогын дүнгээр  малтай 167 өрх байна үүнээс малчин өрх нь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42, мал бүхий 25 өрх   байна. 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          Тус багт  жилийн эцэст нийт 65122 толгой мал тоологдсон .</a:t>
            </a:r>
          </a:p>
          <a:p>
            <a:pPr>
              <a:buNone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         Нийт малаас тэмээ-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30, адуу-4282, үхэр-1593, хонь-32970, ямаа-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5747 тус тус тоологдсон байна.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mn-MN" dirty="0">
                <a:latin typeface="Times New Roman Mon" pitchFamily="18" charset="0"/>
              </a:rPr>
              <a:t>Багийн төвийн конторын </a:t>
            </a:r>
            <a:r>
              <a:rPr lang="mn-MN" dirty="0" smtClean="0">
                <a:latin typeface="Times New Roman Mon" pitchFamily="18" charset="0"/>
              </a:rPr>
              <a:t>барилга</a:t>
            </a:r>
            <a:endParaRPr lang="en-US" dirty="0">
              <a:latin typeface="Times New Roman Mon" pitchFamily="18" charset="0"/>
            </a:endParaRPr>
          </a:p>
        </p:txBody>
      </p:sp>
      <p:pic>
        <p:nvPicPr>
          <p:cNvPr id="5" name="Content Placeholder 4" descr="E:\zuragnuud\bag\20150802_163220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438400"/>
            <a:ext cx="4191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E:\zuragnuud\bag\20150802_164204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438400"/>
            <a:ext cx="4343400" cy="294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Улс, аймгийн сайн малчид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Р.Дашдэжид     1990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Д.Дэмбэрэл      1975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Г.Алтангэрэл    1992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mn-MN" dirty="0" smtClean="0"/>
              <a:t>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Л.Буяндэлгэр      2001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М.Чулуунхүү       2002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Д.Бямбаа              2008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Ц.Түвшинжаргал 2010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Г.Юүрэнцоо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Т.Төмөрбат  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Б.Батчингис          2014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Д.Гомбосүрэн       2015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9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Ж.Энхсайхан        2017</a:t>
            </a:r>
          </a:p>
          <a:p>
            <a:pPr marL="514350" indent="-514350">
              <a:buAutoNum type="arabicPeriod" startAt="9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Д.Батдорж            2018</a:t>
            </a:r>
          </a:p>
          <a:p>
            <a:pPr>
              <a:buFont typeface="Wingdings" pitchFamily="2" charset="2"/>
              <a:buChar char="Ø"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Сумын сайн малчид  26  </a:t>
            </a:r>
            <a:br>
              <a:rPr lang="mn-MN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5105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Д.Чимэддорж  1990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О.Давааням     1990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Ч.Баярмөнх     1990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С.Баярзул        1991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О.Болоож        1992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Б.Дулмаа         2006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М.Чулуунхүү  2007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Ж.Энхсайхан  2010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Ю.Өсөхбаяр    2011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Д.Өвгөнхүү     2011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Д.Гомбосүрэн 2011</a:t>
            </a:r>
          </a:p>
          <a:p>
            <a:pPr>
              <a:buNone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343400" cy="5105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О.Оюунжаргал   2011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М.Чулуунбаатар 2012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Д.Батдорж           2012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Т.Төмөрчөдөр     2012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Н.Шагдар            2012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С.Цагаан-Өвгөн    2012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Г.Мөнхбат            2013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М.Бямбадорж      2013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Б.Даваасүрэн       2013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Х.Ганболд            2014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Ю.Ганбаяр           2014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Ю.Шинэбаяр       2015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Са.Түмэнбаяр      2017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Т.Отгонбат          2017</a:t>
            </a:r>
          </a:p>
          <a:p>
            <a:pPr>
              <a:buFont typeface="Wingdings" pitchFamily="2" charset="2"/>
              <a:buChar char="Ø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 Б.Батсайхан       2018</a:t>
            </a:r>
            <a:endParaRPr lang="mn-MN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Мянгат малчид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3340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Д.Бямбаа                   2009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Ц.Түвшинжаргал      2011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С.Намжилсүрэн        2012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Б.Батчингис               2012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Ю.Шинэбаяр    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З.Лхагвасүрэн  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Д.Эрдэнэбаяр   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Г.Юүрэнцоо               2013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Д.Гомбосүрэн            2014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Ж.Энхсайхан             2014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Д.Өвгөнхүү               2014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Н.Шагдар                   2014 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С.Цагаанөвгөн           2016</a:t>
            </a:r>
          </a:p>
          <a:p>
            <a:pPr marL="514350" indent="-514350">
              <a:buFont typeface="+mj-lt"/>
              <a:buAutoNum type="arabicPeriod"/>
            </a:pP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М.Чулуунбаатар      2017</a:t>
            </a:r>
          </a:p>
          <a:p>
            <a:pPr marL="514350" indent="-514350">
              <a:buAutoNum type="arabicPlain" startAt="15"/>
            </a:pPr>
            <a:r>
              <a:rPr lang="mn-MN" dirty="0" smtClean="0"/>
              <a:t>Са.Түмэнбаяр          2017</a:t>
            </a:r>
          </a:p>
          <a:p>
            <a:pPr marL="514350" indent="-514350">
              <a:buAutoNum type="arabicPlain" startAt="15"/>
            </a:pPr>
            <a:r>
              <a:rPr lang="mn-MN" dirty="0" smtClean="0"/>
              <a:t>Д.Жамъяндорж       2017</a:t>
            </a:r>
          </a:p>
          <a:p>
            <a:pPr marL="514350" indent="-514350">
              <a:buAutoNum type="arabicPlain" startAt="15"/>
            </a:pPr>
            <a:r>
              <a:rPr lang="mn-MN" dirty="0" smtClean="0"/>
              <a:t>Б.Баасансүрэн      2018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Аймгийн алдарт уяач 10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 fontScale="92500" lnSpcReduction="20000"/>
          </a:bodyPr>
          <a:lstStyle/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Я.Цогбадрах  /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агсан /      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2002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С.Намжилсүрэн  /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агсан /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2002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Д.Батдорж                          1999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Ч.Содномдаргиа /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агсан /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2005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Ш.Сүрэнхор                       2007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С.Энхбат                             2012</a:t>
            </a: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Д.Сайнбаяр 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/агсан /         2013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Д.Бямбасүрэн                     2015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С.Түмэнбаяр  </a:t>
            </a:r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/агсан /         2017</a:t>
            </a:r>
            <a:endParaRPr lang="mn-M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mn-MN" dirty="0" smtClean="0">
                <a:latin typeface="Times New Roman" pitchFamily="18" charset="0"/>
                <a:cs typeface="Times New Roman" pitchFamily="18" charset="0"/>
              </a:rPr>
              <a:t>З.Лхагвасүрэн                     2018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3986</TotalTime>
  <Words>374</Words>
  <Application>Microsoft Office PowerPoint</Application>
  <PresentationFormat>On-screen Show (4:3)</PresentationFormat>
  <Paragraphs>136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Trek</vt:lpstr>
      <vt:lpstr>     Айраг сумын Сайн –Ус багийн товч танилцуулга 2019 он</vt:lpstr>
      <vt:lpstr>  </vt:lpstr>
      <vt:lpstr>2018 оны жилийн эцсийн хүн ам</vt:lpstr>
      <vt:lpstr>2018 оны жилийн эцсийн мал тооллогын мэдээ</vt:lpstr>
      <vt:lpstr>Багийн төвийн конторын барилга</vt:lpstr>
      <vt:lpstr>Улс, аймгийн сайн малчид</vt:lpstr>
      <vt:lpstr>Сумын сайн малчид  26   </vt:lpstr>
      <vt:lpstr>Мянгат малчид </vt:lpstr>
      <vt:lpstr>Аймгийн алдарт уяач 10</vt:lpstr>
      <vt:lpstr>  </vt:lpstr>
      <vt:lpstr>Сумын алдарт уяач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Сайн –Ус багийн товч танилцуулга</dc:title>
  <dc:creator>user</dc:creator>
  <cp:lastModifiedBy>Admintski</cp:lastModifiedBy>
  <cp:revision>175</cp:revision>
  <dcterms:created xsi:type="dcterms:W3CDTF">2015-11-21T03:06:46Z</dcterms:created>
  <dcterms:modified xsi:type="dcterms:W3CDTF">2019-09-07T08:14:12Z</dcterms:modified>
</cp:coreProperties>
</file>